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2" autoAdjust="0"/>
    <p:restoredTop sz="70189" autoAdjust="0"/>
  </p:normalViewPr>
  <p:slideViewPr>
    <p:cSldViewPr>
      <p:cViewPr>
        <p:scale>
          <a:sx n="53" d="100"/>
          <a:sy n="53" d="100"/>
        </p:scale>
        <p:origin x="-3258" y="-6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9040B-9543-4439-B77A-FF3E52FC81D8}" type="datetimeFigureOut">
              <a:rPr lang="en-CA" smtClean="0"/>
              <a:pPr/>
              <a:t>04/02/2015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18948-3E6B-4298-AAC5-31F63D2B737F}" type="slidenum">
              <a:rPr lang="en-CA" smtClean="0"/>
              <a:pPr/>
              <a:t>‹N°›</a:t>
            </a:fld>
            <a:endParaRPr lang="en-CA"/>
          </a:p>
        </p:txBody>
      </p:sp>
    </p:spTree>
    <p:extLst>
      <p:ext uri="{BB962C8B-B14F-4D97-AF65-F5344CB8AC3E}">
        <p14:creationId xmlns:p14="http://schemas.microsoft.com/office/powerpoint/2010/main" val="181326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EC18948-3E6B-4298-AAC5-31F63D2B737F}" type="slidenum">
              <a:rPr lang="en-CA" smtClean="0"/>
              <a:pPr/>
              <a:t>1</a:t>
            </a:fld>
            <a:endParaRPr lang="en-CA"/>
          </a:p>
        </p:txBody>
      </p:sp>
    </p:spTree>
    <p:extLst>
      <p:ext uri="{BB962C8B-B14F-4D97-AF65-F5344CB8AC3E}">
        <p14:creationId xmlns:p14="http://schemas.microsoft.com/office/powerpoint/2010/main" val="284315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Structure de la Terre. (</a:t>
            </a:r>
            <a:r>
              <a:rPr lang="fr-FR" sz="1200" b="0" i="1" u="none" strike="noStrike" kern="1200" baseline="0" dirty="0" smtClean="0">
                <a:solidFill>
                  <a:schemeClr val="tx1"/>
                </a:solidFill>
                <a:latin typeface="+mn-lt"/>
                <a:ea typeface="+mn-ea"/>
                <a:cs typeface="+mn-cs"/>
              </a:rPr>
              <a:t>A</a:t>
            </a:r>
            <a:r>
              <a:rPr lang="fr-FR" sz="1200" b="0" i="0" u="none" strike="noStrike" kern="1200" baseline="0" dirty="0" smtClean="0">
                <a:solidFill>
                  <a:schemeClr val="tx1"/>
                </a:solidFill>
                <a:latin typeface="+mn-lt"/>
                <a:ea typeface="+mn-ea"/>
                <a:cs typeface="+mn-cs"/>
              </a:rPr>
              <a:t>) donne l’épaisseur approximative des différentes couches de la Terre, de la croûte au noyau interne. (</a:t>
            </a:r>
            <a:r>
              <a:rPr lang="fr-FR" sz="1200" b="0" i="1" u="none" strike="noStrike" kern="1200" baseline="0" dirty="0" smtClean="0">
                <a:solidFill>
                  <a:schemeClr val="tx1"/>
                </a:solidFill>
                <a:latin typeface="+mn-lt"/>
                <a:ea typeface="+mn-ea"/>
                <a:cs typeface="+mn-cs"/>
              </a:rPr>
              <a:t>B</a:t>
            </a:r>
            <a:r>
              <a:rPr lang="fr-FR" sz="1200" b="0" i="0" u="none" strike="noStrike" kern="1200" baseline="0" dirty="0" smtClean="0">
                <a:solidFill>
                  <a:schemeClr val="tx1"/>
                </a:solidFill>
                <a:latin typeface="+mn-lt"/>
                <a:ea typeface="+mn-ea"/>
                <a:cs typeface="+mn-cs"/>
              </a:rPr>
              <a:t>) montre la répartition possible des courants de convection à l’intérieur du manteau. D’APRÈS COLMAN-SADD ET SCOTT (1994). REPRODUITE AVEC LA PERMISSION DES AUTEURS, DE L’ASSOCIATION GÉOLOGIQUE DU CANADA ET DU GEOLOGICAL SURVEY OF NEWFOUNDLAND AND LABRADOR.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_______________________________</a:t>
            </a:r>
          </a:p>
          <a:p>
            <a:endParaRPr lang="en-US" sz="1200" b="0" i="0" u="none" strike="noStrike" kern="1200" baseline="300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Les droits d'auteurs de toutes les photographies et graphiques publiés sur ce site (ci-après appelés images) sont la propriété des personnes et / ou des institutions indiquées dans la légende de chacune des images.</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Les titulaires de ces droits ont convenu de permettre l'utilisation de ces images à des fins éducatives et non commerciales à condition qu'ils soient crédités dans chaque cas d'utilisation. Pour toute autre utilisation, il convient de contacter le titulaire du droit d'auteur.</a:t>
            </a:r>
            <a:endParaRPr lang="en-US" sz="1400" b="0" i="0" u="none" strike="noStrike" kern="1200" baseline="30000" dirty="0" smtClean="0">
              <a:solidFill>
                <a:schemeClr val="tx1"/>
              </a:solidFill>
              <a:latin typeface="Arial Narrow"/>
              <a:ea typeface="+mn-ea"/>
              <a:cs typeface="Arial Narrow"/>
            </a:endParaRPr>
          </a:p>
        </p:txBody>
      </p:sp>
      <p:sp>
        <p:nvSpPr>
          <p:cNvPr id="4" name="Slide Number Placeholder 3"/>
          <p:cNvSpPr>
            <a:spLocks noGrp="1"/>
          </p:cNvSpPr>
          <p:nvPr>
            <p:ph type="sldNum" sz="quarter" idx="10"/>
          </p:nvPr>
        </p:nvSpPr>
        <p:spPr/>
        <p:txBody>
          <a:bodyPr/>
          <a:lstStyle/>
          <a:p>
            <a:fld id="{9EC18948-3E6B-4298-AAC5-31F63D2B737F}" type="slidenum">
              <a:rPr lang="en-CA" smtClean="0"/>
              <a:pPr/>
              <a:t>2</a:t>
            </a:fld>
            <a:endParaRPr lang="en-CA"/>
          </a:p>
        </p:txBody>
      </p:sp>
    </p:spTree>
    <p:extLst>
      <p:ext uri="{BB962C8B-B14F-4D97-AF65-F5344CB8AC3E}">
        <p14:creationId xmlns:p14="http://schemas.microsoft.com/office/powerpoint/2010/main" val="284315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Structure des couches externes de la Terre selon la composition des roches (croûte vs manteau) et leur résistance (lithosphère vs asthénosphère). Cette dernière relation est la plus importante pour la tectonique des plaques (chapitre 2) puisque la lithosphère rigide, constituée de la croûte et du manteau supérieur, forme des plaques qui flottent sur l’asthénosphère plus ductile.</a:t>
            </a:r>
          </a:p>
          <a:p>
            <a:endParaRPr lang="fr-FR" sz="1200" b="0" i="0" u="none" strike="noStrike"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_______________________________</a:t>
            </a:r>
          </a:p>
          <a:p>
            <a:endParaRPr lang="en-US" sz="1200" b="0" i="0" u="none" strike="noStrike" kern="1200" baseline="300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Les droits d'auteurs de toutes les photographies et graphiques publiés sur ce site (ci-après appelés images) sont la propriété des personnes et / ou des institutions indiquées dans la légende de chacune des images.</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Les titulaires de ces droits ont convenu de permettre l'utilisation de ces images à des fins éducatives et non commerciales à condition qu'ils soient crédités dans chaque cas d'utilisation. Pour toute autre utilisation, il convient de contacter le titulaire du droit d'auteur.</a:t>
            </a:r>
            <a:endParaRPr lang="en-US" sz="1400" b="0" i="0" u="none" strike="noStrike" kern="1200" baseline="30000" dirty="0" smtClean="0">
              <a:solidFill>
                <a:schemeClr val="tx1"/>
              </a:solidFill>
              <a:latin typeface="Arial Narrow"/>
              <a:ea typeface="+mn-ea"/>
              <a:cs typeface="Arial Narrow"/>
            </a:endParaRPr>
          </a:p>
        </p:txBody>
      </p:sp>
      <p:sp>
        <p:nvSpPr>
          <p:cNvPr id="4" name="Slide Number Placeholder 3"/>
          <p:cNvSpPr>
            <a:spLocks noGrp="1"/>
          </p:cNvSpPr>
          <p:nvPr>
            <p:ph type="sldNum" sz="quarter" idx="10"/>
          </p:nvPr>
        </p:nvSpPr>
        <p:spPr/>
        <p:txBody>
          <a:bodyPr/>
          <a:lstStyle/>
          <a:p>
            <a:fld id="{9EC18948-3E6B-4298-AAC5-31F63D2B737F}" type="slidenum">
              <a:rPr lang="en-CA" smtClean="0"/>
              <a:pPr/>
              <a:t>3</a:t>
            </a:fld>
            <a:endParaRPr lang="en-CA"/>
          </a:p>
        </p:txBody>
      </p:sp>
    </p:spTree>
    <p:extLst>
      <p:ext uri="{BB962C8B-B14F-4D97-AF65-F5344CB8AC3E}">
        <p14:creationId xmlns:p14="http://schemas.microsoft.com/office/powerpoint/2010/main" val="284315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370788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115659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3010959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239701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216523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205540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294157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321442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124088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145579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17907-A436-4D49-98AA-569225EB4082}" type="datetimeFigureOut">
              <a:rPr lang="en-CA" smtClean="0"/>
              <a:pPr/>
              <a:t>04/02/2015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FB9776-79E3-4C9A-8D5F-FE5E5FE7406D}" type="slidenum">
              <a:rPr lang="en-CA" smtClean="0"/>
              <a:pPr/>
              <a:t>‹N°›</a:t>
            </a:fld>
            <a:endParaRPr lang="en-CA"/>
          </a:p>
        </p:txBody>
      </p:sp>
    </p:spTree>
    <p:extLst>
      <p:ext uri="{BB962C8B-B14F-4D97-AF65-F5344CB8AC3E}">
        <p14:creationId xmlns:p14="http://schemas.microsoft.com/office/powerpoint/2010/main" val="201146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17907-A436-4D49-98AA-569225EB4082}" type="datetimeFigureOut">
              <a:rPr lang="en-CA" smtClean="0"/>
              <a:pPr/>
              <a:t>04/02/2015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B9776-79E3-4C9A-8D5F-FE5E5FE7406D}" type="slidenum">
              <a:rPr lang="en-CA" smtClean="0"/>
              <a:pPr/>
              <a:t>‹N°›</a:t>
            </a:fld>
            <a:endParaRPr lang="en-CA"/>
          </a:p>
        </p:txBody>
      </p:sp>
    </p:spTree>
    <p:extLst>
      <p:ext uri="{BB962C8B-B14F-4D97-AF65-F5344CB8AC3E}">
        <p14:creationId xmlns:p14="http://schemas.microsoft.com/office/powerpoint/2010/main" val="24231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476672"/>
            <a:ext cx="9144000" cy="1512168"/>
          </a:xfrm>
        </p:spPr>
        <p:txBody>
          <a:bodyPr>
            <a:normAutofit fontScale="90000"/>
          </a:bodyPr>
          <a:lstStyle/>
          <a:p>
            <a:r>
              <a:rPr lang="en-CA" dirty="0" smtClean="0">
                <a:latin typeface="Arial"/>
                <a:cs typeface="Arial"/>
              </a:rPr>
              <a:t>ENCADRÉ </a:t>
            </a:r>
            <a:r>
              <a:rPr lang="en-CA" dirty="0">
                <a:latin typeface="Arial"/>
                <a:cs typeface="Arial"/>
              </a:rPr>
              <a:t>2</a:t>
            </a:r>
            <a:r>
              <a:rPr lang="en-CA" dirty="0" smtClean="0">
                <a:latin typeface="Arial"/>
                <a:cs typeface="Arial"/>
              </a:rPr>
              <a:t/>
            </a:r>
            <a:br>
              <a:rPr lang="en-CA" dirty="0" smtClean="0">
                <a:latin typeface="Arial"/>
                <a:cs typeface="Arial"/>
              </a:rPr>
            </a:br>
            <a:r>
              <a:rPr lang="en-US" dirty="0"/>
              <a:t/>
            </a:r>
            <a:br>
              <a:rPr lang="en-US" dirty="0"/>
            </a:br>
            <a:endParaRPr lang="en-CA" dirty="0">
              <a:latin typeface="Arial"/>
              <a:cs typeface="Arial"/>
            </a:endParaRPr>
          </a:p>
        </p:txBody>
      </p:sp>
      <p:sp>
        <p:nvSpPr>
          <p:cNvPr id="2" name="TextBox 1"/>
          <p:cNvSpPr txBox="1"/>
          <p:nvPr/>
        </p:nvSpPr>
        <p:spPr>
          <a:xfrm>
            <a:off x="179512" y="2348880"/>
            <a:ext cx="8784975" cy="2031325"/>
          </a:xfrm>
          <a:prstGeom prst="rect">
            <a:avLst/>
          </a:prstGeom>
          <a:noFill/>
        </p:spPr>
        <p:txBody>
          <a:bodyPr wrap="square" rtlCol="0">
            <a:spAutoFit/>
          </a:bodyPr>
          <a:lstStyle/>
          <a:p>
            <a:r>
              <a:rPr lang="fr-FR" dirty="0" smtClean="0"/>
              <a:t>Les </a:t>
            </a:r>
            <a:r>
              <a:rPr lang="fr-FR" dirty="0"/>
              <a:t>droits d'auteurs de toutes les photographies et graphiques publiés sur ce site </a:t>
            </a:r>
            <a:r>
              <a:rPr lang="fr-FR" dirty="0" smtClean="0"/>
              <a:t>(</a:t>
            </a:r>
            <a:r>
              <a:rPr lang="fr-FR" dirty="0"/>
              <a:t>ci-après appelés images) sont la propriété des personnes et / ou des institutions indiquées dans la légende de chacune </a:t>
            </a:r>
            <a:r>
              <a:rPr lang="fr-FR" dirty="0" smtClean="0"/>
              <a:t>des </a:t>
            </a:r>
            <a:r>
              <a:rPr lang="fr-FR" dirty="0"/>
              <a:t>images. Les titulaires de ces droits ont convenu de permettre l'utilisation de ces images à des fins éducatives et non commerciales à condition qu'ils soient crédités dans chaque cas d'utilisation. Pour toute autre utilisation, il convient de contacter le titulaire du droit d'auteur.</a:t>
            </a:r>
            <a:endParaRPr lang="en-US" sz="2000" baseline="30000" dirty="0">
              <a:latin typeface="Arial Narrow"/>
              <a:cs typeface="Arial Narrow"/>
            </a:endParaRPr>
          </a:p>
          <a:p>
            <a:endParaRPr lang="en-US" dirty="0"/>
          </a:p>
        </p:txBody>
      </p:sp>
    </p:spTree>
    <p:extLst>
      <p:ext uri="{BB962C8B-B14F-4D97-AF65-F5344CB8AC3E}">
        <p14:creationId xmlns:p14="http://schemas.microsoft.com/office/powerpoint/2010/main" val="237842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85800"/>
            <a:ext cx="9144000" cy="5463540"/>
          </a:xfrm>
          <a:prstGeom prst="rect">
            <a:avLst/>
          </a:prstGeom>
          <a:ln>
            <a:solidFill>
              <a:srgbClr val="000000"/>
            </a:solidFill>
          </a:ln>
        </p:spPr>
      </p:pic>
    </p:spTree>
    <p:extLst>
      <p:ext uri="{BB962C8B-B14F-4D97-AF65-F5344CB8AC3E}">
        <p14:creationId xmlns:p14="http://schemas.microsoft.com/office/powerpoint/2010/main" val="300248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85800"/>
            <a:ext cx="9144000" cy="5463540"/>
          </a:xfrm>
          <a:prstGeom prst="rect">
            <a:avLst/>
          </a:prstGeom>
          <a:ln>
            <a:solidFill>
              <a:srgbClr val="000000"/>
            </a:solidFill>
          </a:ln>
        </p:spPr>
      </p:pic>
    </p:spTree>
    <p:extLst>
      <p:ext uri="{BB962C8B-B14F-4D97-AF65-F5344CB8AC3E}">
        <p14:creationId xmlns:p14="http://schemas.microsoft.com/office/powerpoint/2010/main" val="1613235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168</Words>
  <Application>Microsoft Office PowerPoint</Application>
  <PresentationFormat>Affichage à l'écran (4:3)</PresentationFormat>
  <Paragraphs>15</Paragraphs>
  <Slides>3</Slides>
  <Notes>3</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Office Theme</vt:lpstr>
      <vt:lpstr>ENCADRÉ 2  </vt:lpstr>
      <vt:lpstr>Présentation PowerPoint</vt:lpstr>
      <vt:lpstr>Présentation PowerPoint</vt:lpstr>
    </vt:vector>
  </TitlesOfParts>
  <Company>NRCan / RNCan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or illustration</dc:title>
  <dc:creator>Jennifer Bates</dc:creator>
  <cp:lastModifiedBy>Aicha</cp:lastModifiedBy>
  <cp:revision>33</cp:revision>
  <dcterms:created xsi:type="dcterms:W3CDTF">2014-10-27T15:29:10Z</dcterms:created>
  <dcterms:modified xsi:type="dcterms:W3CDTF">2015-02-05T01:17:48Z</dcterms:modified>
</cp:coreProperties>
</file>