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04/02/2015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L’atmosphère est la sphère la plus externe de la Terre. PHOTO : ROB FENSOME.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Modèle de circulation des vents montrant la prédominance des vents d’est (flèches bleues dénotant un air plus frais) sous les tropiques et les pôles, et des vents d’ouest (flèches rouges dénotant un air plus chaud) aux latitudes tempérées. Les boucles dépeignent une circulation d’air dans la troposphère, avec l’air chaud qui s’élève à basses et moyennes latitudes. B et H indiquent, respectivement, les latitudes de basse et de haute pression. ADAPTÉE DE PLUSIEURS </a:t>
            </a:r>
            <a:r>
              <a:rPr lang="en-CA" sz="1200" b="0" i="0" u="none" strike="noStrike" kern="1200" baseline="0" dirty="0" smtClean="0">
                <a:solidFill>
                  <a:schemeClr val="tx1"/>
                </a:solidFill>
                <a:latin typeface="+mn-lt"/>
                <a:ea typeface="+mn-ea"/>
                <a:cs typeface="+mn-cs"/>
              </a:rPr>
              <a:t>SOURCES.</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Circulation océanique : les courants chauds sont en rouge, les courants froids en bleu. </a:t>
            </a:r>
            <a:r>
              <a:rPr lang="en-CA" sz="1200" b="0" i="0" u="none" strike="noStrike" kern="1200" baseline="0" dirty="0" smtClean="0">
                <a:solidFill>
                  <a:schemeClr val="tx1"/>
                </a:solidFill>
                <a:latin typeface="+mn-lt"/>
                <a:ea typeface="+mn-ea"/>
                <a:cs typeface="+mn-cs"/>
              </a:rPr>
              <a:t>ADAPTÉE DE PLUSIEURS SOURCES.</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Variations des taux d’oxygène et de dioxyde de carbone dans l’atmosphère au cours du Phanérozoïque. Ces taux ont été beaucoup plus élevés dans le passé; dans le cas de l’oxygène, ils ont aussi été parfois beaucoup plus faibles. Notez la forte relation inverse entre les deux courbes. ADAPTÉE DE BERNER (2004).</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lits rouges, comme ceux ici d’âge permien à </a:t>
            </a:r>
            <a:r>
              <a:rPr lang="fr-FR" sz="1200" b="0" i="0" u="none" strike="noStrike" kern="1200" baseline="0" dirty="0" err="1" smtClean="0">
                <a:solidFill>
                  <a:schemeClr val="tx1"/>
                </a:solidFill>
                <a:latin typeface="+mn-lt"/>
                <a:ea typeface="+mn-ea"/>
                <a:cs typeface="+mn-cs"/>
              </a:rPr>
              <a:t>Elephant</a:t>
            </a:r>
            <a:r>
              <a:rPr lang="fr-FR" sz="1200" b="0" i="0" u="none" strike="noStrike" kern="1200" baseline="0" dirty="0" smtClean="0">
                <a:solidFill>
                  <a:schemeClr val="tx1"/>
                </a:solidFill>
                <a:latin typeface="+mn-lt"/>
                <a:ea typeface="+mn-ea"/>
                <a:cs typeface="+mn-cs"/>
              </a:rPr>
              <a:t> Rock près de </a:t>
            </a:r>
            <a:r>
              <a:rPr lang="fr-FR" sz="1200" b="0" i="0" u="none" strike="noStrike" kern="1200" baseline="0" dirty="0" err="1" smtClean="0">
                <a:solidFill>
                  <a:schemeClr val="tx1"/>
                </a:solidFill>
                <a:latin typeface="+mn-lt"/>
                <a:ea typeface="+mn-ea"/>
                <a:cs typeface="+mn-cs"/>
              </a:rPr>
              <a:t>Tignish</a:t>
            </a:r>
            <a:r>
              <a:rPr lang="fr-FR" sz="1200" b="0" i="0" u="none" strike="noStrike" kern="1200" baseline="0" dirty="0" smtClean="0">
                <a:solidFill>
                  <a:schemeClr val="tx1"/>
                </a:solidFill>
                <a:latin typeface="+mn-lt"/>
                <a:ea typeface="+mn-ea"/>
                <a:cs typeface="+mn-cs"/>
              </a:rPr>
              <a:t>, Île-du-Prince-Édouard, ne se forment que s’il y a de l’oxygène libre dans l’atmosphère. Depuis que cette photo a été prise, l’« éléphant » a perdu sa trompe. PHOTO : KEITH VAUGHAN.</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Cycle du carbone. Outre les </a:t>
            </a:r>
            <a:r>
              <a:rPr lang="en-CA" sz="1200" b="0" i="0" u="none" strike="noStrike" kern="1200" baseline="0" dirty="0" err="1" smtClean="0">
                <a:solidFill>
                  <a:schemeClr val="tx1"/>
                </a:solidFill>
                <a:latin typeface="+mn-lt"/>
                <a:ea typeface="+mn-ea"/>
                <a:cs typeface="+mn-cs"/>
              </a:rPr>
              <a:t>facteurs</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apparaissant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sur</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cette</a:t>
            </a:r>
            <a:r>
              <a:rPr lang="en-CA"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figure, la tectonique des plaques joue un rôle majeur à long terme en transportant le carbone fixé dans des minéraux vers le manteau par le processus de subduction, puis en le remontant vers la surface via, par exemple, des </a:t>
            </a:r>
            <a:r>
              <a:rPr lang="en-CA" sz="1200" b="0" i="0" u="none" strike="noStrike" kern="1200" baseline="0" dirty="0" err="1" smtClean="0">
                <a:solidFill>
                  <a:schemeClr val="tx1"/>
                </a:solidFill>
                <a:latin typeface="+mn-lt"/>
                <a:ea typeface="+mn-ea"/>
                <a:cs typeface="+mn-cs"/>
              </a:rPr>
              <a:t>volcans</a:t>
            </a:r>
            <a:r>
              <a:rPr lang="en-CA" sz="1200" b="0" i="0" u="none" strike="noStrike" kern="1200" baseline="0" dirty="0" smtClean="0">
                <a:solidFill>
                  <a:schemeClr val="tx1"/>
                </a:solidFill>
                <a:latin typeface="+mn-lt"/>
                <a:ea typeface="+mn-ea"/>
                <a:cs typeface="+mn-cs"/>
              </a:rPr>
              <a:t>.</a:t>
            </a:r>
            <a:endParaRPr lang="fr-FR" sz="1200" b="0" i="0" u="none" strike="noStrike" kern="1200" baseline="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04/02/2015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04/02/2015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CA" dirty="0" smtClean="0">
                <a:latin typeface="Arial"/>
                <a:cs typeface="Arial"/>
              </a:rPr>
              <a:t>ENCADRÉ 4</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a:t>
            </a:r>
            <a:r>
              <a:rPr lang="fr-FR" dirty="0" smtClean="0"/>
              <a:t>site</a:t>
            </a:r>
            <a:r>
              <a:rPr lang="fr-FR" dirty="0"/>
              <a:t> (ci-après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6227469"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367</Words>
  <Application>Microsoft Office PowerPoint</Application>
  <PresentationFormat>Affichage à l'écran (4:3)</PresentationFormat>
  <Paragraphs>33</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ENCADRÉ 4 </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38</cp:revision>
  <dcterms:created xsi:type="dcterms:W3CDTF">2014-10-27T15:29:10Z</dcterms:created>
  <dcterms:modified xsi:type="dcterms:W3CDTF">2015-02-05T01:39:17Z</dcterms:modified>
</cp:coreProperties>
</file>