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57" r:id="rId4"/>
    <p:sldId id="258" r:id="rId5"/>
    <p:sldId id="259" r:id="rId6"/>
    <p:sldId id="260" r:id="rId7"/>
    <p:sldId id="261"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E3741B9-9B7E-4C4B-A3A7-71F0061E828A}"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3E2BEA8-AD16-674A-B47F-F76F246DC913}" type="slidenum">
              <a:rPr lang="en-CA"/>
              <a:pPr>
                <a:defRPr/>
              </a:pPr>
              <a:t>‹#›</a:t>
            </a:fld>
            <a:endParaRPr lang="en-CA"/>
          </a:p>
        </p:txBody>
      </p:sp>
    </p:spTree>
    <p:extLst>
      <p:ext uri="{BB962C8B-B14F-4D97-AF65-F5344CB8AC3E}">
        <p14:creationId xmlns:p14="http://schemas.microsoft.com/office/powerpoint/2010/main" val="34415157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A3F5041-675A-6D4E-AC69-60B600D7CEC3}" type="slidenum">
              <a:rPr lang="en-CA"/>
              <a:pPr fontAlgn="base">
                <a:spcBef>
                  <a:spcPct val="0"/>
                </a:spcBef>
                <a:spcAft>
                  <a:spcPct val="0"/>
                </a:spcAft>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Detail of the Canadian Volunteers Monument (1870) in Toronto, Ontario, commemorating volunteers who perished in the Fenian Raids of 1866. This statue is one of several on the monument that were carved from Italian Carrara Marble. It has passed the test of time better than the motif in the next photo</a:t>
            </a:r>
            <a:r>
              <a:rPr lang="it-IT">
                <a:latin typeface="Calibri" charset="0"/>
              </a:rPr>
              <a:t>. ROB FENSOME. </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a:p>
            <a:pPr>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47CB63A-5792-474A-85C1-19DFD45CECC1}"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Detail of the Canadian Volunteers Monument (1870) in Toronto, Ontario, commemorating volunteers who perished in the Fenian Raids of 1866. This relief, carved from soft Nova Scotia sandstone, has weathered much more extensively than the statue in the previous photo</a:t>
            </a:r>
            <a:r>
              <a:rPr lang="it-IT">
                <a:latin typeface="Calibri" charset="0"/>
              </a:rPr>
              <a:t>. ROB FENSOME. </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08A0687-7A31-9747-8E8A-0573A221956E}"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tour Martello Prince of Wales </a:t>
            </a:r>
            <a:r>
              <a:rPr lang="en-CA">
                <a:latin typeface="Calibri" charset="0"/>
              </a:rPr>
              <a:t>(1796–1797) </a:t>
            </a:r>
            <a:r>
              <a:rPr lang="fr-FR">
                <a:latin typeface="Calibri" charset="0"/>
              </a:rPr>
              <a:t>à Halifax, Nouvelle-Écosse, a été construite avec un grès de Meguma (grès ferrugineux) de source locale. PHOTO : ROB FENSOME.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2B82891-1E63-CF4D-8C45-4632E1E9A595}"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L’édifice Athabaska Hall (1906-1911) de l’Université de l’Alberta à Edmonton, recouvert de briques d’origine locale et agrémenté d’ornements en grès de Paskapoo, a mal résisté à l’altération. Sa restauration en 1970 lui a redonné l’apparence qu’il avait lors de sa construction. PHOTO : DIXON EDWARDS.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54A3C8E-D2DA-554A-94C0-B9E6F4F8FDD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Gravière dans un esker (chapitre 11), près de McAdam, Nouveau-Brunswick. PHOTO : ALLEN SEAMAN.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5A07A43-77CB-4F44-A962-411213939CB1}"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construction de l’échangeur du boulevard Décarie à Montréal, Québec, illustre le besoin en matériaux de construction. REPRODUITE AVEC LA PERMISSION DE RESSOURCES NATURELLES CANADA, FOURNIE PAR LA COMMISSION GÉOLOGIQUE DU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AB976FC-A14E-8743-AB2E-60CC4D07AD4E}" type="slidenum">
              <a:rPr lang="en-CA"/>
              <a:pPr fontAlgn="base">
                <a:spcBef>
                  <a:spcPct val="0"/>
                </a:spcBef>
                <a:spcAft>
                  <a:spcPct val="0"/>
                </a:spcAft>
              </a:pPr>
              <a:t>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8F55EB3-6BB1-A046-A40D-6E5FFBC2E5ED}"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D1B44FA-6DD0-1740-BD4A-C935DEC859F4}" type="slidenum">
              <a:rPr lang="en-CA"/>
              <a:pPr>
                <a:defRPr/>
              </a:pPr>
              <a:t>‹#›</a:t>
            </a:fld>
            <a:endParaRPr lang="en-CA"/>
          </a:p>
        </p:txBody>
      </p:sp>
    </p:spTree>
    <p:extLst>
      <p:ext uri="{BB962C8B-B14F-4D97-AF65-F5344CB8AC3E}">
        <p14:creationId xmlns:p14="http://schemas.microsoft.com/office/powerpoint/2010/main" val="34019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FC3E66E-05B7-304A-8125-43915421B667}"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36CAFAB-65B4-3D49-9771-964E728A0D65}" type="slidenum">
              <a:rPr lang="en-CA"/>
              <a:pPr>
                <a:defRPr/>
              </a:pPr>
              <a:t>‹#›</a:t>
            </a:fld>
            <a:endParaRPr lang="en-CA"/>
          </a:p>
        </p:txBody>
      </p:sp>
    </p:spTree>
    <p:extLst>
      <p:ext uri="{BB962C8B-B14F-4D97-AF65-F5344CB8AC3E}">
        <p14:creationId xmlns:p14="http://schemas.microsoft.com/office/powerpoint/2010/main" val="48637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7168D21-B2F7-BF41-A44B-A3C411B1D3F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A941273-8A46-F24B-A0BE-6BF52AA3DD85}" type="slidenum">
              <a:rPr lang="en-CA"/>
              <a:pPr>
                <a:defRPr/>
              </a:pPr>
              <a:t>‹#›</a:t>
            </a:fld>
            <a:endParaRPr lang="en-CA"/>
          </a:p>
        </p:txBody>
      </p:sp>
    </p:spTree>
    <p:extLst>
      <p:ext uri="{BB962C8B-B14F-4D97-AF65-F5344CB8AC3E}">
        <p14:creationId xmlns:p14="http://schemas.microsoft.com/office/powerpoint/2010/main" val="216512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200A9E3-39AE-6148-933C-F374AA655338}"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DED5458-9653-0A4C-8CBF-AD70BB01A421}" type="slidenum">
              <a:rPr lang="en-CA"/>
              <a:pPr>
                <a:defRPr/>
              </a:pPr>
              <a:t>‹#›</a:t>
            </a:fld>
            <a:endParaRPr lang="en-CA"/>
          </a:p>
        </p:txBody>
      </p:sp>
    </p:spTree>
    <p:extLst>
      <p:ext uri="{BB962C8B-B14F-4D97-AF65-F5344CB8AC3E}">
        <p14:creationId xmlns:p14="http://schemas.microsoft.com/office/powerpoint/2010/main" val="162386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94732A-9C60-2646-862B-C74C5DC042B6}"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FAA5C31-F19A-8C49-A844-F86C0F5888F4}" type="slidenum">
              <a:rPr lang="en-CA"/>
              <a:pPr>
                <a:defRPr/>
              </a:pPr>
              <a:t>‹#›</a:t>
            </a:fld>
            <a:endParaRPr lang="en-CA"/>
          </a:p>
        </p:txBody>
      </p:sp>
    </p:spTree>
    <p:extLst>
      <p:ext uri="{BB962C8B-B14F-4D97-AF65-F5344CB8AC3E}">
        <p14:creationId xmlns:p14="http://schemas.microsoft.com/office/powerpoint/2010/main" val="198894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40E6411-4258-0342-8CFD-0674AFCA812B}"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2AC0FF2-2531-CB4C-971A-8F555E8CEA0F}" type="slidenum">
              <a:rPr lang="en-CA"/>
              <a:pPr>
                <a:defRPr/>
              </a:pPr>
              <a:t>‹#›</a:t>
            </a:fld>
            <a:endParaRPr lang="en-CA"/>
          </a:p>
        </p:txBody>
      </p:sp>
    </p:spTree>
    <p:extLst>
      <p:ext uri="{BB962C8B-B14F-4D97-AF65-F5344CB8AC3E}">
        <p14:creationId xmlns:p14="http://schemas.microsoft.com/office/powerpoint/2010/main" val="66633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6666A23B-203C-9845-9CF3-8810D9C4141B}"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C2DDA5C-6F00-5944-8C1C-1B4B55235365}" type="slidenum">
              <a:rPr lang="en-CA"/>
              <a:pPr>
                <a:defRPr/>
              </a:pPr>
              <a:t>‹#›</a:t>
            </a:fld>
            <a:endParaRPr lang="en-CA"/>
          </a:p>
        </p:txBody>
      </p:sp>
    </p:spTree>
    <p:extLst>
      <p:ext uri="{BB962C8B-B14F-4D97-AF65-F5344CB8AC3E}">
        <p14:creationId xmlns:p14="http://schemas.microsoft.com/office/powerpoint/2010/main" val="70288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F1D93258-9AE9-2E4A-8EAA-D76B3F268A10}"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2C24C8C7-EFB1-334A-AF00-9F0E98BF62A7}" type="slidenum">
              <a:rPr lang="en-CA"/>
              <a:pPr>
                <a:defRPr/>
              </a:pPr>
              <a:t>‹#›</a:t>
            </a:fld>
            <a:endParaRPr lang="en-CA"/>
          </a:p>
        </p:txBody>
      </p:sp>
    </p:spTree>
    <p:extLst>
      <p:ext uri="{BB962C8B-B14F-4D97-AF65-F5344CB8AC3E}">
        <p14:creationId xmlns:p14="http://schemas.microsoft.com/office/powerpoint/2010/main" val="207466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1127FF-C17C-6B47-878F-5831B19C3F0E}"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AC0DFAD-64A9-2B44-BF33-8901C631C267}" type="slidenum">
              <a:rPr lang="en-CA"/>
              <a:pPr>
                <a:defRPr/>
              </a:pPr>
              <a:t>‹#›</a:t>
            </a:fld>
            <a:endParaRPr lang="en-CA"/>
          </a:p>
        </p:txBody>
      </p:sp>
    </p:spTree>
    <p:extLst>
      <p:ext uri="{BB962C8B-B14F-4D97-AF65-F5344CB8AC3E}">
        <p14:creationId xmlns:p14="http://schemas.microsoft.com/office/powerpoint/2010/main" val="54226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5A9072-FC6A-2244-9B6C-4F27F7635D38}"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5383EBC-332E-5E44-9BA8-4B9AA5D8DA04}" type="slidenum">
              <a:rPr lang="en-CA"/>
              <a:pPr>
                <a:defRPr/>
              </a:pPr>
              <a:t>‹#›</a:t>
            </a:fld>
            <a:endParaRPr lang="en-CA"/>
          </a:p>
        </p:txBody>
      </p:sp>
    </p:spTree>
    <p:extLst>
      <p:ext uri="{BB962C8B-B14F-4D97-AF65-F5344CB8AC3E}">
        <p14:creationId xmlns:p14="http://schemas.microsoft.com/office/powerpoint/2010/main" val="3581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924BBC-A30B-854F-BBA2-60EA5ABCF09D}"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CE337FF-BC84-C448-80CA-6FEFDED877E8}" type="slidenum">
              <a:rPr lang="en-CA"/>
              <a:pPr>
                <a:defRPr/>
              </a:pPr>
              <a:t>‹#›</a:t>
            </a:fld>
            <a:endParaRPr lang="en-CA"/>
          </a:p>
        </p:txBody>
      </p:sp>
    </p:spTree>
    <p:extLst>
      <p:ext uri="{BB962C8B-B14F-4D97-AF65-F5344CB8AC3E}">
        <p14:creationId xmlns:p14="http://schemas.microsoft.com/office/powerpoint/2010/main" val="23796249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68756A4-F7A9-C444-839D-2189CC5389F3}"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65F78E3-6281-7E42-AB60-B580D514C32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14</a:t>
            </a:r>
            <a:br>
              <a:rPr lang="en-CA" dirty="0" smtClean="0">
                <a:latin typeface="Arial"/>
                <a:ea typeface="+mj-ea"/>
                <a:cs typeface="Arial"/>
              </a:rPr>
            </a:br>
            <a:r>
              <a:rPr lang="en-US" dirty="0" err="1" smtClean="0">
                <a:ea typeface="+mj-ea"/>
                <a:cs typeface="+mj-cs"/>
              </a:rPr>
              <a:t>Partie</a:t>
            </a:r>
            <a:r>
              <a:rPr lang="en-US" dirty="0" smtClean="0">
                <a:ea typeface="+mj-ea"/>
                <a:cs typeface="+mj-cs"/>
              </a:rPr>
              <a:t> 3 de </a:t>
            </a:r>
            <a:r>
              <a:rPr lang="en-US" dirty="0">
                <a:ea typeface="+mj-ea"/>
                <a:cs typeface="+mj-cs"/>
              </a:rPr>
              <a:t>3</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 descr="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0"/>
            <a:ext cx="488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4950"/>
            <a:ext cx="9144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0"/>
            <a:ext cx="859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 y="0"/>
            <a:ext cx="897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7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342</Words>
  <Application>Microsoft Macintosh PowerPoint</Application>
  <PresentationFormat>On-screen Show (4:3)</PresentationFormat>
  <Paragraphs>33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ヒラギノ角ゴ Pro W3</vt:lpstr>
      <vt:lpstr>Arial</vt:lpstr>
      <vt:lpstr>Arial Narrow</vt:lpstr>
      <vt:lpstr>Office Theme</vt:lpstr>
      <vt:lpstr>CHAPITRE 14 Partie 3 de 3 </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2015-05-12T20:09:08Z</dcterms:modified>
</cp:coreProperties>
</file>