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70189" autoAdjust="0"/>
  </p:normalViewPr>
  <p:slideViewPr>
    <p:cSldViewPr>
      <p:cViewPr>
        <p:scale>
          <a:sx n="56" d="100"/>
          <a:sy n="56" d="100"/>
        </p:scale>
        <p:origin x="-3168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Scène du Permien de l’Île-du-Prince-Édouard montrant un groupe de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Bathygnathus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C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équivalent possible du plus célèbre </a:t>
            </a:r>
            <a:r>
              <a:rPr lang="fr-CA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Dimetrodon</a:t>
            </a:r>
            <a:r>
              <a:rPr lang="fr-C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rôdant parmi les cycadales, avec de petites prêles arborescentes en arrière-plan. OEUVRE : JUDI PENNANEN, FOURNIE PAR LE MUSÉE DU NOUVEAU-BRUNSWICK.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 évolutives, chronologie des premières apparitions et répartition des principaux groupes de mammifères. Les interrelations probables sont indiquées par des lignes pointillées.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Scène de la Béringie au cours du dernier épisode interglaciaire (chapitre 11) représentant le face-à-face entre un pécari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laurasiathérien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d’origine eurasiatique) et un paresseux terrestre géant (xénarthre d’ascendance sud-américaine). En arrière-plan, on observe un mammouth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afrothérien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d’origine africaine)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deux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chameaux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laurasiathériens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OEUVRE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BERINGIA INTERGLACIAL PERIOD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GEORGE « RINALDINO » TEICHMANN (2001), TOUS DROITS RÉSERVÉS GOUVERNEMENT DU YUKON.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+mn-lt"/>
                <a:cs typeface="Arial"/>
              </a:rPr>
              <a:t>ENCADRÉ 8</a:t>
            </a:r>
            <a:br>
              <a:rPr lang="en-CA" dirty="0" smtClean="0">
                <a:latin typeface="+mn-lt"/>
                <a:cs typeface="Arial"/>
              </a:rPr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droits d'auteurs de toutes les photographies et graphiques publiés sur ce site </a:t>
            </a:r>
            <a:r>
              <a:rPr lang="fr-FR" dirty="0" smtClean="0"/>
              <a:t>(</a:t>
            </a:r>
            <a:r>
              <a:rPr lang="fr-FR" dirty="0"/>
              <a:t>ci-après appelés images) sont la propriété des personnes et / ou des institutions indiquées dans la légende de chacune </a:t>
            </a:r>
            <a:r>
              <a:rPr lang="fr-FR" dirty="0" smtClean="0"/>
              <a:t>des </a:t>
            </a:r>
            <a:r>
              <a:rPr lang="fr-FR" dirty="0"/>
              <a:t>images. 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2000" baseline="300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64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186</Words>
  <Application>Microsoft Office PowerPoint</Application>
  <PresentationFormat>Affichage à l'écran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ENCADRÉ 8 </vt:lpstr>
      <vt:lpstr>Présentation PowerPoint</vt:lpstr>
      <vt:lpstr>Présentation PowerPoint</vt:lpstr>
      <vt:lpstr>Présentation PowerPoint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Aicha</cp:lastModifiedBy>
  <cp:revision>39</cp:revision>
  <dcterms:created xsi:type="dcterms:W3CDTF">2014-10-27T15:29:10Z</dcterms:created>
  <dcterms:modified xsi:type="dcterms:W3CDTF">2015-02-15T17:30:37Z</dcterms:modified>
</cp:coreProperties>
</file>