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discovery dates of major Canadian ore deposits and their relationship to some major historical milestones (shown at bottom). BC = British Columbia, NB = New Brunswick, NL = Newfoundland and Labrador, NS = Nova Scotia, NWT = Northwest Territories, ON = Ontario, and QC = Quebec.</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Cores of Ordovician rocks from the Bathurst Mining Camp, southwest of Devils Elbow Brook, New Brunswick. STEVE MCCUTCHEON.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location and value of Canada’s major deposits for 2005 superimposed on a geological map of Canada. Note how almost all mining operations are located on the Canadian Shield (especially its margins, which are closer to potential markets) or in the Appalachian and Cordilleran </a:t>
            </a:r>
            <a:r>
              <a:rPr lang="en-CA" sz="1200" b="0" i="0" u="none" strike="noStrike" kern="1200" baseline="0" dirty="0" err="1" smtClean="0">
                <a:solidFill>
                  <a:schemeClr val="tx1"/>
                </a:solidFill>
                <a:latin typeface="+mn-lt"/>
                <a:ea typeface="+mn-ea"/>
                <a:cs typeface="+mn-cs"/>
              </a:rPr>
              <a:t>orogens</a:t>
            </a:r>
            <a:r>
              <a:rPr lang="en-CA" sz="1200" b="0" i="0" u="none" strike="noStrike" kern="1200" baseline="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rusty red feature, a </a:t>
            </a:r>
            <a:r>
              <a:rPr lang="en-CA" sz="1200" b="0" i="0" u="none" strike="noStrike" kern="1200" baseline="0" dirty="0" err="1" smtClean="0">
                <a:solidFill>
                  <a:schemeClr val="tx1"/>
                </a:solidFill>
                <a:latin typeface="+mn-lt"/>
                <a:ea typeface="+mn-ea"/>
                <a:cs typeface="+mn-cs"/>
              </a:rPr>
              <a:t>gossan</a:t>
            </a:r>
            <a:r>
              <a:rPr lang="en-CA" sz="1200" b="0" i="0" u="none" strike="noStrike" kern="1200" baseline="0" dirty="0" smtClean="0">
                <a:solidFill>
                  <a:schemeClr val="tx1"/>
                </a:solidFill>
                <a:latin typeface="+mn-lt"/>
                <a:ea typeface="+mn-ea"/>
                <a:cs typeface="+mn-cs"/>
              </a:rPr>
              <a:t>, stands out in this aerial view over Baffin Island, Nunavut, Gossans are produced by oxidation of metal sulphide deposits. Because they can be recognized readily on the ground and from aircraft and satellites, gossans are a useful indicator of mineralization. Y. MAURICE,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12</a:t>
            </a:r>
            <a:br>
              <a:rPr lang="en-CA" dirty="0" smtClean="0">
                <a:latin typeface="Arial"/>
                <a:cs typeface="Arial"/>
              </a:rPr>
            </a:br>
            <a:r>
              <a:rPr lang="en-US" dirty="0"/>
              <a:t>Part </a:t>
            </a:r>
            <a:r>
              <a:rPr lang="en-US" dirty="0" smtClean="0"/>
              <a:t>3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754326"/>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r>
              <a:rPr lang="en-US" dirty="0" smtClean="0"/>
              <a:t>.</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400"/>
            <a:ext cx="9144000" cy="6023610"/>
          </a:xfrm>
          <a:prstGeom prst="rect">
            <a:avLst/>
          </a:prstGeom>
          <a:ln>
            <a:solidFill>
              <a:srgbClr val="000000"/>
            </a:solidFill>
          </a:ln>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0"/>
            <a:ext cx="6270171"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 y="0"/>
            <a:ext cx="7434146" cy="6858000"/>
          </a:xfrm>
          <a:prstGeom prst="rect">
            <a:avLst/>
          </a:prstGeom>
          <a:ln>
            <a:solidFill>
              <a:srgbClr val="000000"/>
            </a:solidFill>
          </a:ln>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5140"/>
          </a:xfrm>
          <a:prstGeom prst="rect">
            <a:avLst/>
          </a:prstGeom>
        </p:spPr>
      </p:pic>
    </p:spTree>
    <p:extLst>
      <p:ext uri="{BB962C8B-B14F-4D97-AF65-F5344CB8AC3E}">
        <p14:creationId xmlns:p14="http://schemas.microsoft.com/office/powerpoint/2010/main" val="3071731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390</Words>
  <Application>Microsoft Macintosh PowerPoint</Application>
  <PresentationFormat>On-screen Show (4:3)</PresentationFormat>
  <Paragraphs>23</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CHAPTER 12 Part 3 of 3 </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2014-12-10T00:12:40Z</dcterms:modified>
</cp:coreProperties>
</file>