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305" r:id="rId10"/>
    <p:sldId id="280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70189" autoAdjust="0"/>
  </p:normalViewPr>
  <p:slideViewPr>
    <p:cSldViewPr>
      <p:cViewPr varScale="1">
        <p:scale>
          <a:sx n="116" d="100"/>
          <a:sy n="116" d="100"/>
        </p:scale>
        <p:origin x="-120" y="-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 section of a granitic rock from Nova Scotia’s South Mountain Batholith (Chapter 8) viewed under a microscope. The photo to the left is in normal light and reveals blue tourmaline in a matrix of mica and quartz. The photo to the right was taken with polarized light. The area of view is 5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millimetres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across. Thin sections are primary tools for determining the mineral composition of rocks and consist of paper-thin polished slices. BARRIE CLARKE.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Malachite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(green) 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azurite (blue)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Whitehorse,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Yukon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Helen </a:t>
            </a:r>
            <a:r>
              <a:rPr lang="tr-TR" sz="1200" b="0" i="0" u="none" strike="noStrike" kern="1200" cap="all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Tyson</a:t>
            </a:r>
            <a:r>
              <a:rPr lang="tr-TR" sz="1200" b="0" i="0" u="none" strike="noStrike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COLLECTION OF ROD AND HELEN TYSON.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Fluorite from Daniel’s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Harbour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Newfoundland. </a:t>
            </a:r>
            <a:r>
              <a:rPr lang="en-US" sz="1200" b="0" i="0" u="none" strike="noStrike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Helen Tyson, from the collection of Rod and Helen Tyson.</a:t>
            </a:r>
            <a:endParaRPr lang="fr-FR" sz="1200" b="0" i="0" u="none" strike="noStrike" kern="1200" cap="all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Crystals of calcite or dolomite from Wawa, Ontario. HELEN TYSON, FROM THE COLLECTION OF ROD AND HELEN TYSON.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Crystals of aragonite from Thetford, Quebec. HELEN TYSON, FROM THE COLLECTION OF ROD AND HELEN TYSON.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Satin spar, a variety of gypsum, from Nova Scotia. HEINZ WIELE, COURTESY OF THE ATLANTIC GEOSCIENCE SOCIETY; SPECIMEN COURTESY OF THE FUNDY GEOLOGICAL MUSEUM.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Selenite, a variety of gypsum, from Winnipeg, Manitoba. </a:t>
            </a:r>
            <a:r>
              <a:rPr lang="en-US" sz="1200" b="0" i="0" u="none" strike="noStrike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Helen Tyson, from the collection of Rod and Helen Tyson.</a:t>
            </a:r>
            <a:endParaRPr lang="fr-FR" sz="1200" b="0" i="0" u="none" strike="noStrike" kern="1200" cap="all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Goethite, an iron oxide mineral, from Bridgeville, Nova Scotia. HEINZ WIELE, COURTESY OF THE ATLANTIC GEOSCIENCE SOCIETY; SPECIMEN COURTESY OF THE NOVA SCOTIA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Pyrite from the former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Nanisivik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Mine, northern Baffin Island, Nunavut. </a:t>
            </a:r>
            <a:r>
              <a:rPr lang="en-US" sz="1200" b="0" i="0" u="none" strike="noStrike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Helen Tyson, from the collection of Rod and Helen Tyson.</a:t>
            </a:r>
            <a:endParaRPr lang="en-US" sz="1200" kern="1200" cap="al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Chalcopyrite from Vancouver Island, British Columbia. HELEN TYSON, FROM THE COLLECTION OF ROD AND HELEN TYSON.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Galena from Watson Lake, Yukon. </a:t>
            </a:r>
            <a:r>
              <a:rPr lang="en-US" sz="1200" b="0" i="0" u="none" strike="noStrike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Helen TYSON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FROM THE COLLECTION OF ROD AND HELEN TYSON.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t>2014-12-13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728192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/>
                <a:cs typeface="Arial"/>
              </a:rPr>
              <a:t>BOX </a:t>
            </a:r>
            <a:r>
              <a:rPr lang="en-CA" dirty="0">
                <a:latin typeface="Arial"/>
                <a:cs typeface="Arial"/>
              </a:rPr>
              <a:t>1</a:t>
            </a:r>
            <a:br>
              <a:rPr lang="en-CA" dirty="0">
                <a:latin typeface="Arial"/>
                <a:cs typeface="Arial"/>
              </a:rPr>
            </a:br>
            <a:r>
              <a:rPr lang="en-US" dirty="0"/>
              <a:t>Part </a:t>
            </a:r>
            <a:r>
              <a:rPr lang="en-US" dirty="0" smtClean="0"/>
              <a:t>2 </a:t>
            </a:r>
            <a:r>
              <a:rPr lang="en-US" dirty="0"/>
              <a:t>of </a:t>
            </a:r>
            <a:r>
              <a:rPr lang="en-US" dirty="0" smtClean="0"/>
              <a:t>2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9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5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8863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6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88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8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9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37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8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2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4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9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767</Words>
  <Application>Microsoft Macintosh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BOX 1 Part 2 of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Joe Blow</cp:lastModifiedBy>
  <cp:revision>30</cp:revision>
  <dcterms:created xsi:type="dcterms:W3CDTF">2014-10-27T15:29:10Z</dcterms:created>
  <dcterms:modified xsi:type="dcterms:W3CDTF">2014-12-14T02:45:05Z</dcterms:modified>
</cp:coreProperties>
</file>