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mainly granite boulder beach at </a:t>
            </a:r>
            <a:r>
              <a:rPr lang="en-CA" sz="1200" b="0" i="0" u="none" strike="noStrike" kern="1200" baseline="0" dirty="0" err="1" smtClean="0">
                <a:solidFill>
                  <a:schemeClr val="tx1"/>
                </a:solidFill>
                <a:latin typeface="+mn-lt"/>
                <a:ea typeface="+mn-ea"/>
                <a:cs typeface="+mn-cs"/>
              </a:rPr>
              <a:t>Kejimkujik</a:t>
            </a:r>
            <a:r>
              <a:rPr lang="en-CA" sz="1200" b="0" i="0" u="none" strike="noStrike" kern="1200" baseline="0" dirty="0" smtClean="0">
                <a:solidFill>
                  <a:schemeClr val="tx1"/>
                </a:solidFill>
                <a:latin typeface="+mn-lt"/>
                <a:ea typeface="+mn-ea"/>
                <a:cs typeface="+mn-cs"/>
              </a:rPr>
              <a:t> National Park of Canada Seaside, Nova Scotia. The boulders are derived form local Devonian granite.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backdrop for the village of Trout River, Newfoundland, includes beach terraces (the flat, ledge-like area in front of the hills) that indicate higher sea levels in the past. MICHAEL BURZYNSKI.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Raised beach ridges, </a:t>
            </a:r>
            <a:r>
              <a:rPr lang="en-CA" sz="1200" b="0" i="0" u="none" strike="noStrike" kern="1200" baseline="0" dirty="0" err="1" smtClean="0">
                <a:solidFill>
                  <a:schemeClr val="tx1"/>
                </a:solidFill>
                <a:latin typeface="+mn-lt"/>
                <a:ea typeface="+mn-ea"/>
                <a:cs typeface="+mn-cs"/>
              </a:rPr>
              <a:t>Wapusk</a:t>
            </a:r>
            <a:r>
              <a:rPr lang="en-CA" sz="1200" b="0" i="0" u="none" strike="noStrike" kern="1200" baseline="0" dirty="0" smtClean="0">
                <a:solidFill>
                  <a:schemeClr val="tx1"/>
                </a:solidFill>
                <a:latin typeface="+mn-lt"/>
                <a:ea typeface="+mn-ea"/>
                <a:cs typeface="+mn-cs"/>
              </a:rPr>
              <a:t> National Park of Canada, Manitoba. N. ROSING,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World War II observation tower (now demolished) near Economy, Nova Scotia, has been undermined by the tides and waves of the Bay of Fundy. BOB TAYLOR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Pileups of sea ice are created in winter when currents push the thin sea ice onshore, as here at Saint-Simeon, Gaspe Peninsula, Quebec. CHRISTIAN FRASER.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features forming this repeating pattern of regular small </a:t>
            </a:r>
            <a:r>
              <a:rPr lang="en-CA" sz="1200" b="0" i="0" u="none" strike="noStrike" kern="1200" baseline="0" dirty="0" err="1" smtClean="0">
                <a:solidFill>
                  <a:schemeClr val="tx1"/>
                </a:solidFill>
                <a:latin typeface="+mn-lt"/>
                <a:ea typeface="+mn-ea"/>
                <a:cs typeface="+mn-cs"/>
              </a:rPr>
              <a:t>embayments</a:t>
            </a:r>
            <a:r>
              <a:rPr lang="en-CA" sz="1200" b="0" i="0" u="none" strike="noStrike" kern="1200" baseline="0" dirty="0" smtClean="0">
                <a:solidFill>
                  <a:schemeClr val="tx1"/>
                </a:solidFill>
                <a:latin typeface="+mn-lt"/>
                <a:ea typeface="+mn-ea"/>
                <a:cs typeface="+mn-cs"/>
              </a:rPr>
              <a:t> and protrusions or “horns” are known as beach cusps. These are common and result from the interaction of shoaling waves with beach materials. This example is from the Magdalen Islands, Quebec. PHILIP GILES.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Waves surge onto the shore at </a:t>
            </a:r>
            <a:r>
              <a:rPr lang="en-CA" sz="1200" b="0" i="0" u="none" strike="noStrike" kern="1200" baseline="0" dirty="0" err="1" smtClean="0">
                <a:solidFill>
                  <a:schemeClr val="tx1"/>
                </a:solidFill>
                <a:latin typeface="+mn-lt"/>
                <a:ea typeface="+mn-ea"/>
                <a:cs typeface="+mn-cs"/>
              </a:rPr>
              <a:t>Ingonish</a:t>
            </a:r>
            <a:r>
              <a:rPr lang="en-CA" sz="1200" b="0" i="0" u="none" strike="noStrike" kern="1200" baseline="0" dirty="0" smtClean="0">
                <a:solidFill>
                  <a:schemeClr val="tx1"/>
                </a:solidFill>
                <a:latin typeface="+mn-lt"/>
                <a:ea typeface="+mn-ea"/>
                <a:cs typeface="+mn-cs"/>
              </a:rPr>
              <a:t> Beach, Cape Breton Highlands National Park of Canada, Nova Scotia. A. CORNELLIER,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Melmerby</a:t>
            </a:r>
            <a:r>
              <a:rPr lang="en-CA" sz="1200" b="0" i="0" u="none" strike="noStrike" kern="1200" baseline="0" dirty="0" smtClean="0">
                <a:solidFill>
                  <a:schemeClr val="tx1"/>
                </a:solidFill>
                <a:latin typeface="+mn-lt"/>
                <a:ea typeface="+mn-ea"/>
                <a:cs typeface="+mn-cs"/>
              </a:rPr>
              <a:t> Beach, Nova Scotia, an example of a </a:t>
            </a:r>
            <a:r>
              <a:rPr lang="en-CA" sz="1200" b="0" i="0" u="none" strike="noStrike" kern="1200" baseline="0" dirty="0" err="1" smtClean="0">
                <a:solidFill>
                  <a:schemeClr val="tx1"/>
                </a:solidFill>
                <a:latin typeface="+mn-lt"/>
                <a:ea typeface="+mn-ea"/>
                <a:cs typeface="+mn-cs"/>
              </a:rPr>
              <a:t>baymouth</a:t>
            </a:r>
            <a:r>
              <a:rPr lang="en-CA" sz="1200" b="0" i="0" u="none" strike="noStrike" kern="1200" baseline="0" dirty="0" smtClean="0">
                <a:solidFill>
                  <a:schemeClr val="tx1"/>
                </a:solidFill>
                <a:latin typeface="+mn-lt"/>
                <a:ea typeface="+mn-ea"/>
                <a:cs typeface="+mn-cs"/>
              </a:rPr>
              <a:t> barrier beach formed by a spit extending to meet the opposite side of the bay: this creates a lagoon on the landward side.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barrier island, such as this one at Conway Narrows, Prince Edward Island, is similar to a </a:t>
            </a:r>
            <a:r>
              <a:rPr lang="en-CA" sz="1200" b="0" i="0" u="none" strike="noStrike" kern="1200" baseline="0" dirty="0" err="1" smtClean="0">
                <a:solidFill>
                  <a:schemeClr val="tx1"/>
                </a:solidFill>
                <a:latin typeface="+mn-lt"/>
                <a:ea typeface="+mn-ea"/>
                <a:cs typeface="+mn-cs"/>
              </a:rPr>
              <a:t>baymouth</a:t>
            </a:r>
            <a:r>
              <a:rPr lang="en-CA" sz="1200" b="0" i="0" u="none" strike="noStrike" kern="1200" baseline="0" dirty="0" smtClean="0">
                <a:solidFill>
                  <a:schemeClr val="tx1"/>
                </a:solidFill>
                <a:latin typeface="+mn-lt"/>
                <a:ea typeface="+mn-ea"/>
                <a:cs typeface="+mn-cs"/>
              </a:rPr>
              <a:t> barrier except that it is separated from the mainland by tidal channels.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16</a:t>
            </a:r>
            <a:br>
              <a:rPr lang="en-CA" dirty="0" smtClean="0">
                <a:latin typeface="Arial"/>
                <a:cs typeface="Arial"/>
              </a:rPr>
            </a:br>
            <a:r>
              <a:rPr lang="en-US" dirty="0"/>
              <a:t>Part </a:t>
            </a:r>
            <a:r>
              <a:rPr lang="en-US" dirty="0"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0"/>
            <a:ext cx="4933813"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0"/>
            <a:ext cx="4649492"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78942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2765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682</Words>
  <Application>Microsoft Macintosh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CHAPTER 16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2014-12-10T01:28:10Z</dcterms:modified>
</cp:coreProperties>
</file>