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CD948F6-E2A8-BA4A-BA9C-B104356E073C}"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3C8AE7-3200-0845-B2D7-AC1AF30C989D}" type="slidenum">
              <a:rPr lang="en-CA"/>
              <a:pPr>
                <a:defRPr/>
              </a:pPr>
              <a:t>‹#›</a:t>
            </a:fld>
            <a:endParaRPr lang="en-CA"/>
          </a:p>
        </p:txBody>
      </p:sp>
    </p:spTree>
    <p:extLst>
      <p:ext uri="{BB962C8B-B14F-4D97-AF65-F5344CB8AC3E}">
        <p14:creationId xmlns:p14="http://schemas.microsoft.com/office/powerpoint/2010/main" val="40292290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6487AEF-D35F-DF43-9EE6-CDA4F53B2573}"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Stromatolites actuels dans la baie Shark dans l’ouest de l’Australie. PHOTO : ANDREW KNOLL.</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48BAFA9-E20D-6E40-897B-E5CF4B43FC01}"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Grands stromatolites de forme ovoïde de la partie ouest du craton du Supérieur au lac Steep Rock, Ontario, ayant 2 800 millions d’années. Le marteau, en bas au centre, donne l’échelle. PHOTO : JOHN PERCIVAL.</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0256A6A-3123-FC4B-98D5-CE6673C71BEB}"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Formation de fer rubanée archéenne ayant environ 2 700 millions d’années provenant de la mine Sherman à Temagami, Ontario. Cet exemple montre une alternance de lits de jaspe (rouge) et de magnétite (grise). PHOTO : BRIAN PRATT.</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EF08C79-F955-ED4B-B112-247D9FD2DD49}" type="slidenum">
              <a:rPr lang="en-CA"/>
              <a:pPr fontAlgn="base">
                <a:spcBef>
                  <a:spcPct val="0"/>
                </a:spcBef>
                <a:spcAft>
                  <a:spcPct val="0"/>
                </a:spcAft>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Komatiite datée d’environ 2 700 millions d’années montrant des diaclases colonnaires. Ces roches proviennent du craton de Rae dans la partie nord de l’île de Baffin, Nunavut. PHOTO : MIKE YOUNG.</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3AE7FD2-8D03-B643-8D12-F5421A7EB2EC}"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Conglomérat archéen provenant de la région de la baie James dans le nord du Québec. Cette roche était à l’origine un dépôt fluviatile formé dans une des ceintures de roches vertes du craton du Supérieur il y a 2 700 millions d’années. PHOTO : JEAN GOUTIER.</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0F16436-377B-9F4E-B946-2B4C17D17E7D}"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Gneiss archéens plissés vieux de 3 300 à 3 100 millions d’années et dykes mafiques (métamorphisés en amphibolite) du craton nord-atlantique dans la région de Hopedale, Labrador. Les dykes mafiques, originellement mis en place sous forme d’intrusions tabulaires, peuvent, comme c’est le cas ici, se briser en petits segments si la roche hôte est par la suite déformée sous des conditions de température et de pression élevées. PHOTO : BRUCE RYAN.</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7ABFC76-0FC8-AB41-BCC7-44E7C434FDB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Cette vue du craton nord-atlantique sur l’île Shuldham dans le fjord Saglek présente les principaux éléments de la géologie de la région de Nain, Labrador. Toutes les roches sont des gneiss : ceux des affleurements pâles au centre et à droite sont dérivés de roches granitiques, ceux des affleurements bruns proviennent de roches sédimentaires et ceux des zones noires sont des roches mafiques volcaniques métamorphisées. PHOTO : BRUCE RYAN.</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2EB75AC-4542-A849-8B1A-DCC28A66ED09}"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t>
            </a:r>
            <a:r>
              <a:rPr lang="fr-FR" i="1">
                <a:latin typeface="Calibri" charset="0"/>
              </a:rPr>
              <a:t>A</a:t>
            </a:r>
            <a:r>
              <a:rPr lang="fr-FR">
                <a:latin typeface="Calibri" charset="0"/>
              </a:rPr>
              <a:t>) présente une carte géologique simplifiée du craton des Esclaves (régions colorées). (</a:t>
            </a:r>
            <a:r>
              <a:rPr lang="fr-FR" i="1">
                <a:latin typeface="Calibri" charset="0"/>
              </a:rPr>
              <a:t>B</a:t>
            </a:r>
            <a:r>
              <a:rPr lang="fr-FR">
                <a:latin typeface="Calibri" charset="0"/>
              </a:rPr>
              <a:t>) est une coupe géologique à travers la partie sud du craton des Esclaves, interprétée à partir d’un levé sismique du programme LITHOPROBE (ligne bleue en </a:t>
            </a:r>
            <a:r>
              <a:rPr lang="fr-FR" i="1">
                <a:latin typeface="Calibri" charset="0"/>
              </a:rPr>
              <a:t>A</a:t>
            </a:r>
            <a:r>
              <a:rPr lang="fr-FR">
                <a:latin typeface="Calibri" charset="0"/>
              </a:rPr>
              <a:t>). FY indique la faille de Yellowknife, une faille de décrochement où le bloc à droite s’est rapproché du lecteur, tandis que le bloc à gauche s’en est éloigné. ADAPTÉE DE WILSON ET CLOWES (2009), FOURNIE PAR LITHOPROBE.</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B5D778C-F42E-2B43-B518-6917F935E9BB}"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Lave en coussins archéenne (au-dessus) déposée sur des lits de grès à stratification entrecroisée (en dessous), craton des Esclaves, Yellowknife, Territoires du Nord-Ouest. PHOTO : RAY PRICE. </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B78D4BF-CFB6-3641-9BBE-6EEC854C80AA}"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Dykes de granite recoupant une amphibolite du craton du Supérieur près du lac Minto, Québec. </a:t>
            </a:r>
            <a:r>
              <a:rPr lang="en-CA">
                <a:latin typeface="Calibri" charset="0"/>
              </a:rPr>
              <a:t>PHOTO : JOHN PERCIVAL. </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C55E3C6-AD4E-2F47-94D4-04C43C3CF383}"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Carte géologique simplifiée du craton du Supérieur. ADAPTÉE DE WILSON ET CLOWES (2009), FOURNIE </a:t>
            </a:r>
            <a:r>
              <a:rPr lang="en-CA">
                <a:latin typeface="Calibri" charset="0"/>
              </a:rPr>
              <a:t>PAR LITHOPROBE.</a:t>
            </a: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C3587C0-984F-654E-B5D4-E25FC68C43FC}"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278F4E0-FD76-3E46-8C0A-9B3C22D624D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475CE67-C4A9-164C-B67A-BB530843EECA}" type="slidenum">
              <a:rPr lang="en-CA"/>
              <a:pPr>
                <a:defRPr/>
              </a:pPr>
              <a:t>‹#›</a:t>
            </a:fld>
            <a:endParaRPr lang="en-CA"/>
          </a:p>
        </p:txBody>
      </p:sp>
    </p:spTree>
    <p:extLst>
      <p:ext uri="{BB962C8B-B14F-4D97-AF65-F5344CB8AC3E}">
        <p14:creationId xmlns:p14="http://schemas.microsoft.com/office/powerpoint/2010/main" val="163978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04401C8-4113-414B-8ABB-2DA5ED945DE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3925D07-AD98-274C-A926-85639C09E0AD}" type="slidenum">
              <a:rPr lang="en-CA"/>
              <a:pPr>
                <a:defRPr/>
              </a:pPr>
              <a:t>‹#›</a:t>
            </a:fld>
            <a:endParaRPr lang="en-CA"/>
          </a:p>
        </p:txBody>
      </p:sp>
    </p:spTree>
    <p:extLst>
      <p:ext uri="{BB962C8B-B14F-4D97-AF65-F5344CB8AC3E}">
        <p14:creationId xmlns:p14="http://schemas.microsoft.com/office/powerpoint/2010/main" val="57869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43DE258-9FCF-BD4C-AA7A-BDCB39B8E40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A305D21-2A7D-0843-B056-C5A60B97E01B}" type="slidenum">
              <a:rPr lang="en-CA"/>
              <a:pPr>
                <a:defRPr/>
              </a:pPr>
              <a:t>‹#›</a:t>
            </a:fld>
            <a:endParaRPr lang="en-CA"/>
          </a:p>
        </p:txBody>
      </p:sp>
    </p:spTree>
    <p:extLst>
      <p:ext uri="{BB962C8B-B14F-4D97-AF65-F5344CB8AC3E}">
        <p14:creationId xmlns:p14="http://schemas.microsoft.com/office/powerpoint/2010/main" val="30424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F9A5B36-DC84-8241-A534-DB4A878FDDD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3732618-213F-6847-A7B3-86426CE240A0}" type="slidenum">
              <a:rPr lang="en-CA"/>
              <a:pPr>
                <a:defRPr/>
              </a:pPr>
              <a:t>‹#›</a:t>
            </a:fld>
            <a:endParaRPr lang="en-CA"/>
          </a:p>
        </p:txBody>
      </p:sp>
    </p:spTree>
    <p:extLst>
      <p:ext uri="{BB962C8B-B14F-4D97-AF65-F5344CB8AC3E}">
        <p14:creationId xmlns:p14="http://schemas.microsoft.com/office/powerpoint/2010/main" val="255144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6DC4A4-235D-4D49-9B0B-C9033EB1D2E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EC83DD2-F9FA-2440-8D8C-8EE60F0EFE56}" type="slidenum">
              <a:rPr lang="en-CA"/>
              <a:pPr>
                <a:defRPr/>
              </a:pPr>
              <a:t>‹#›</a:t>
            </a:fld>
            <a:endParaRPr lang="en-CA"/>
          </a:p>
        </p:txBody>
      </p:sp>
    </p:spTree>
    <p:extLst>
      <p:ext uri="{BB962C8B-B14F-4D97-AF65-F5344CB8AC3E}">
        <p14:creationId xmlns:p14="http://schemas.microsoft.com/office/powerpoint/2010/main" val="337990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2AA23FD0-108A-324C-89E0-B8F971CB05F0}"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C331D71-1B74-B14A-8CDC-5A3EAF663668}" type="slidenum">
              <a:rPr lang="en-CA"/>
              <a:pPr>
                <a:defRPr/>
              </a:pPr>
              <a:t>‹#›</a:t>
            </a:fld>
            <a:endParaRPr lang="en-CA"/>
          </a:p>
        </p:txBody>
      </p:sp>
    </p:spTree>
    <p:extLst>
      <p:ext uri="{BB962C8B-B14F-4D97-AF65-F5344CB8AC3E}">
        <p14:creationId xmlns:p14="http://schemas.microsoft.com/office/powerpoint/2010/main" val="377161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934726A-AB45-B847-A56B-4F986F014BC8}"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35C2499-C92F-6742-B54D-C2D1CADCD0E5}" type="slidenum">
              <a:rPr lang="en-CA"/>
              <a:pPr>
                <a:defRPr/>
              </a:pPr>
              <a:t>‹#›</a:t>
            </a:fld>
            <a:endParaRPr lang="en-CA"/>
          </a:p>
        </p:txBody>
      </p:sp>
    </p:spTree>
    <p:extLst>
      <p:ext uri="{BB962C8B-B14F-4D97-AF65-F5344CB8AC3E}">
        <p14:creationId xmlns:p14="http://schemas.microsoft.com/office/powerpoint/2010/main" val="269452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AC2831D-1DB3-F54F-AD71-4C7568C54DB3}"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EB17EFC-6240-7748-B4F5-A4A940A31F45}" type="slidenum">
              <a:rPr lang="en-CA"/>
              <a:pPr>
                <a:defRPr/>
              </a:pPr>
              <a:t>‹#›</a:t>
            </a:fld>
            <a:endParaRPr lang="en-CA"/>
          </a:p>
        </p:txBody>
      </p:sp>
    </p:spTree>
    <p:extLst>
      <p:ext uri="{BB962C8B-B14F-4D97-AF65-F5344CB8AC3E}">
        <p14:creationId xmlns:p14="http://schemas.microsoft.com/office/powerpoint/2010/main" val="190268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F7BED7-F272-FE4E-A561-4610695A26BB}"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D1386B4-25F3-304F-B1E3-19030BC8D2B5}" type="slidenum">
              <a:rPr lang="en-CA"/>
              <a:pPr>
                <a:defRPr/>
              </a:pPr>
              <a:t>‹#›</a:t>
            </a:fld>
            <a:endParaRPr lang="en-CA"/>
          </a:p>
        </p:txBody>
      </p:sp>
    </p:spTree>
    <p:extLst>
      <p:ext uri="{BB962C8B-B14F-4D97-AF65-F5344CB8AC3E}">
        <p14:creationId xmlns:p14="http://schemas.microsoft.com/office/powerpoint/2010/main" val="209808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82683-B143-B145-A45B-BD099A745D1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E2EA0DA-A636-C74C-91F1-98E9F4F67100}" type="slidenum">
              <a:rPr lang="en-CA"/>
              <a:pPr>
                <a:defRPr/>
              </a:pPr>
              <a:t>‹#›</a:t>
            </a:fld>
            <a:endParaRPr lang="en-CA"/>
          </a:p>
        </p:txBody>
      </p:sp>
    </p:spTree>
    <p:extLst>
      <p:ext uri="{BB962C8B-B14F-4D97-AF65-F5344CB8AC3E}">
        <p14:creationId xmlns:p14="http://schemas.microsoft.com/office/powerpoint/2010/main" val="417020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D86150-3BEE-D34B-8E7C-7D0475E00DCE}"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58BE0B-1D24-0C4C-8C26-4EB02BD9F88A}" type="slidenum">
              <a:rPr lang="en-CA"/>
              <a:pPr>
                <a:defRPr/>
              </a:pPr>
              <a:t>‹#›</a:t>
            </a:fld>
            <a:endParaRPr lang="en-CA"/>
          </a:p>
        </p:txBody>
      </p:sp>
    </p:spTree>
    <p:extLst>
      <p:ext uri="{BB962C8B-B14F-4D97-AF65-F5344CB8AC3E}">
        <p14:creationId xmlns:p14="http://schemas.microsoft.com/office/powerpoint/2010/main" val="156265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8309E36-7F7C-8A49-886C-BA6A4EB4D977}"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7530989-0BED-664D-81E7-D8A2AC03E70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5</a:t>
            </a:r>
            <a:br>
              <a:rPr lang="en-CA" dirty="0" smtClean="0">
                <a:latin typeface="Arial"/>
                <a:ea typeface="+mj-ea"/>
                <a:cs typeface="Arial"/>
              </a:rPr>
            </a:br>
            <a:r>
              <a:rPr lang="en-US" dirty="0" err="1" smtClean="0">
                <a:ea typeface="+mj-ea"/>
                <a:cs typeface="+mj-cs"/>
              </a:rPr>
              <a:t>Partie</a:t>
            </a:r>
            <a:r>
              <a:rPr lang="en-US" dirty="0" smtClean="0">
                <a:ea typeface="+mj-ea"/>
                <a:cs typeface="+mj-cs"/>
              </a:rPr>
              <a:t> 2 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0"/>
            <a:ext cx="859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909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1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0"/>
            <a:ext cx="63214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656</Words>
  <Application>Microsoft Macintosh PowerPoint</Application>
  <PresentationFormat>On-screen Show (4:3)</PresentationFormat>
  <Paragraphs>65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ヒラギノ角ゴ Pro W3</vt:lpstr>
      <vt:lpstr>Arial</vt:lpstr>
      <vt:lpstr>Arial Narrow</vt:lpstr>
      <vt:lpstr>Office Theme</vt:lpstr>
      <vt:lpstr>CHAPITRE 5 Partie 2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2015-05-12T20:03:19Z</dcterms:modified>
</cp:coreProperties>
</file>