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97" d="100"/>
          <a:sy n="97" d="100"/>
        </p:scale>
        <p:origin x="-504"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Rock used to armour shorelines against water or ice erosion is known as riprap. The riprap in this example has been introduced to protect summer cottages at Evangeline Beach, Nova Scotia.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Erosion by waves and currents is not restricted to the sea coast. This spit at Limestone Point, Manitoba, is on the northwestern shore of Lake Winnipeg.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180086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Coastline with sand dunes, Greenwich Dunes, Prince Edward Island National Park of Canada, Prince Edward Island. J. PLEAU, COPYRIGHT PARKS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Changes in the Main Channel of the Fraser Delta from 1827 to 1912. Since 1912, advanced engineering has stabilized the Main Channel in the position shown. ADAPTED FROM CLAGUE ET AL. (1983).</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Satellite image of the Mackenzie Delta and adjacent parts of the Northwest Territories and Yukon. The second largest Arctic delta, the Mackenzie covers more than 12,000 square kilometres and has almost 50,000 lakes. The outer part of the delta forms a low floodplain north of the treeline. Its channels are bounded by low levees and its front, facing the Beaufort Sea, is largely retreating as coastal erosion currently outpaces sediment supply across much of the delta. LANDSAT.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Tidal marsh on the Fraser Delta south of Vancouver, British Columbia. REPRODUCED WITH THE PERMISSION OF NATURAL RESOURCES CANADA 2013, COURTESY OF THE GEOLOGICAL SURVEY OF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Peel Channel on the Mackenzie Delta, with Mount Gifford (or Red Mountain) in the distance. LARRY LANE.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St. Lawrence Estuary at </a:t>
            </a:r>
            <a:r>
              <a:rPr lang="en-CA" sz="1200" b="0" i="0" u="none" strike="noStrike" kern="1200" baseline="0" dirty="0" err="1" smtClean="0">
                <a:solidFill>
                  <a:schemeClr val="tx1"/>
                </a:solidFill>
                <a:latin typeface="+mn-lt"/>
                <a:ea typeface="+mn-ea"/>
                <a:cs typeface="+mn-cs"/>
              </a:rPr>
              <a:t>Kamouraska</a:t>
            </a:r>
            <a:r>
              <a:rPr lang="en-CA" sz="1200" b="0" i="0" u="none" strike="noStrike" kern="1200" baseline="0" dirty="0" smtClean="0">
                <a:solidFill>
                  <a:schemeClr val="tx1"/>
                </a:solidFill>
                <a:latin typeface="+mn-lt"/>
                <a:ea typeface="+mn-ea"/>
                <a:cs typeface="+mn-cs"/>
              </a:rPr>
              <a:t>, Quebec, is still tidal at this location. That we have a St. Lawrence Estuary rather than a St. Lawrence delta is in part due to the sediment-trapping capacity of the Great Lakes.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Fishing boats at low tide, Hampton, Nova Scotia. The large tidal range is evident from the height of the wharf and the changes in colour on its wall. PHILIP GILES.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Tidal mud and marshes, </a:t>
            </a:r>
            <a:r>
              <a:rPr lang="en-CA" sz="1200" b="0" i="0" u="none" strike="noStrike" kern="1200" baseline="0" dirty="0" err="1" smtClean="0">
                <a:solidFill>
                  <a:schemeClr val="tx1"/>
                </a:solidFill>
                <a:latin typeface="+mn-lt"/>
                <a:ea typeface="+mn-ea"/>
                <a:cs typeface="+mn-cs"/>
              </a:rPr>
              <a:t>Shepody</a:t>
            </a:r>
            <a:r>
              <a:rPr lang="en-CA" sz="1200" b="0" i="0" u="none" strike="noStrike" kern="1200" baseline="0" dirty="0" smtClean="0">
                <a:solidFill>
                  <a:schemeClr val="tx1"/>
                </a:solidFill>
                <a:latin typeface="+mn-lt"/>
                <a:ea typeface="+mn-ea"/>
                <a:cs typeface="+mn-cs"/>
              </a:rPr>
              <a:t> Bay on the Bay of Fundy, New Brunswick.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16</a:t>
            </a:r>
            <a:br>
              <a:rPr lang="en-CA" dirty="0" smtClean="0">
                <a:latin typeface="Arial"/>
                <a:cs typeface="Arial"/>
              </a:rPr>
            </a:br>
            <a:r>
              <a:rPr lang="en-US" dirty="0"/>
              <a:t>Part </a:t>
            </a:r>
            <a:r>
              <a:rPr lang="en-US" dirty="0" smtClean="0"/>
              <a:t>3 </a:t>
            </a:r>
            <a:r>
              <a:rPr lang="en-US" dirty="0"/>
              <a:t>of 3</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2856426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2371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
            <a:ext cx="9144000" cy="664083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0"/>
            <a:ext cx="5075301"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0"/>
            <a:ext cx="8164286"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865"/>
            <a:ext cx="9144000" cy="673227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0"/>
            <a:ext cx="8863328"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791</Words>
  <Application>Microsoft Macintosh PowerPoint</Application>
  <PresentationFormat>On-screen Show (4:3)</PresentationFormat>
  <Paragraphs>53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CHAPTER 16 Part 3 of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31</cp:revision>
  <dcterms:created xsi:type="dcterms:W3CDTF">2014-10-27T15:29:10Z</dcterms:created>
  <dcterms:modified xsi:type="dcterms:W3CDTF">2014-12-15T00:26:19Z</dcterms:modified>
</cp:coreProperties>
</file>