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2" autoAdjust="0"/>
    <p:restoredTop sz="70189" autoAdjust="0"/>
  </p:normalViewPr>
  <p:slideViewPr>
    <p:cSldViewPr>
      <p:cViewPr>
        <p:scale>
          <a:sx n="56" d="100"/>
          <a:sy n="56" d="100"/>
        </p:scale>
        <p:origin x="-3120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9040B-9543-4439-B77A-FF3E52FC81D8}" type="datetimeFigureOut">
              <a:rPr lang="en-CA" smtClean="0"/>
              <a:pPr/>
              <a:t>05/02/2015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18948-3E6B-4298-AAC5-31F63D2B737F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26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Reconstitution de la communauté faunique des shales de Burgess, avec l’escarpement de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Cathedral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arrière-plan. On y voit des groupes d’éponges tubulaires, un spécimen épineux de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Wiwaxia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 le plancher marin et un spécimen d’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Anomalocaris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nageant dans la colonne d’eau. TOUS DROITS RÉSERVÉS ROYAL ONTARIO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 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Herpetogaster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un animal récemment décrit des shales de Burgess. PHOTO : JEAN-BERNARD CARON, TOUS DROITS RÉSERVÉS ROYAL ONTARIO MUSEUM.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Reconstitution d’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Herpetogaster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nageant parmi une colonie d’éponges. PHOTO : TOUS DROITS RÉSERVÉS ROYAL ONTARIO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 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Pince préhensile d’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Anomalocaris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shales de Burgess. PHOTO : JEAN-BERNARD CARON, TOUS DROITS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RÉSERVÉS ROYAL ONTARIO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Parties buccales d’un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anomalocaridé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shales de Burgess. PHOTO : JEAN-BERNARD CARON, TOUS DROITS RÉSERVÉS ROYAL ONTARIO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Spécimen d’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Anomalocaris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shales de Burgess. PHOTO : JEAN-BERNARD CARON, TOUS DROITS RÉSERVÉS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ROYAL ONTARIO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Spécimen de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Wiwaxia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shales de Burgess. PHOTO : JEAN-BERNARD CARON, TOUS DROITS RÉSERVÉS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ROYAL ONTARIO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Spécimen de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Pikaia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un animal des shales de Burgess. PHOTO : JEAN-BERNARD CARON, TOUS DROITS RÉSERVÉS ROYAL ONTARIO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Reconstitution de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Pikaia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PHOTO : TOUS DROITS RÉSERVÉS ROYAL ONTARIO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 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88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659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95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0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2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05/02/2015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40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05/02/2015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57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05/02/2015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42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05/02/2015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88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05/02/2015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79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05/02/2015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46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7907-A436-4D49-98AA-569225EB4082}" type="datetimeFigureOut">
              <a:rPr lang="en-CA" smtClean="0"/>
              <a:pPr/>
              <a:t>05/02/2015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512168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Arial"/>
                <a:cs typeface="Arial"/>
              </a:rPr>
              <a:t>ENCADRÉ 6</a:t>
            </a:r>
            <a:br>
              <a:rPr lang="en-CA" dirty="0" smtClean="0">
                <a:latin typeface="Arial"/>
                <a:cs typeface="Arial"/>
              </a:rPr>
            </a:br>
            <a:endParaRPr lang="en-CA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348880"/>
            <a:ext cx="87849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</a:t>
            </a:r>
            <a:r>
              <a:rPr lang="fr-FR" dirty="0"/>
              <a:t>droits d'auteurs de toutes les photographies et graphiques publiés sur ce </a:t>
            </a:r>
            <a:r>
              <a:rPr lang="fr-FR" dirty="0" smtClean="0"/>
              <a:t>site</a:t>
            </a:r>
            <a:r>
              <a:rPr lang="fr-FR" dirty="0"/>
              <a:t> (ci-après appelés images) sont la propriété des personnes et / ou des institutions indiquées dans la légende de chacune </a:t>
            </a:r>
            <a:r>
              <a:rPr lang="fr-FR" dirty="0" smtClean="0"/>
              <a:t>des </a:t>
            </a:r>
            <a:r>
              <a:rPr lang="fr-FR" dirty="0"/>
              <a:t>images. 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2000" baseline="30000" dirty="0">
              <a:latin typeface="Arial Narrow"/>
              <a:cs typeface="Arial Narro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2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0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8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7006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3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8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3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8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0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0"/>
            <a:ext cx="7134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4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01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318</Words>
  <Application>Microsoft Office PowerPoint</Application>
  <PresentationFormat>Affichage à l'écran (4:3)</PresentationFormat>
  <Paragraphs>48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Office Theme</vt:lpstr>
      <vt:lpstr>ENCADRÉ 6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NRCan / RNCan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or illustration</dc:title>
  <dc:creator>Jennifer Bates</dc:creator>
  <cp:lastModifiedBy>Aicha</cp:lastModifiedBy>
  <cp:revision>32</cp:revision>
  <dcterms:created xsi:type="dcterms:W3CDTF">2014-10-27T15:29:10Z</dcterms:created>
  <dcterms:modified xsi:type="dcterms:W3CDTF">2015-02-05T13:29:36Z</dcterms:modified>
</cp:coreProperties>
</file>