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7A4A36-F574-FE4C-91A4-5DC0C4665355}"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3845CBD-7F49-894F-9390-C0ABE0456F37}" type="slidenum">
              <a:rPr lang="en-CA"/>
              <a:pPr>
                <a:defRPr/>
              </a:pPr>
              <a:t>‹#›</a:t>
            </a:fld>
            <a:endParaRPr lang="en-CA"/>
          </a:p>
        </p:txBody>
      </p:sp>
    </p:spTree>
    <p:extLst>
      <p:ext uri="{BB962C8B-B14F-4D97-AF65-F5344CB8AC3E}">
        <p14:creationId xmlns:p14="http://schemas.microsoft.com/office/powerpoint/2010/main" val="25466238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20C9069-E322-2B40-91DC-3D85A502C4D5}" type="slidenum">
              <a:rPr lang="en-CA"/>
              <a:pPr fontAlgn="base">
                <a:spcBef>
                  <a:spcPct val="0"/>
                </a:spcBef>
                <a:spcAft>
                  <a:spcPct val="0"/>
                </a:spcAft>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Dates de découverte des gisements canadiens majeurs et leur chronologie en lien avec certains grands événements historiques indiqués en bas. C.-B. = Colombie-Britannique, N.-B. = Nouveau-Brunswick, N.-É. = Nouvelle-Écosse, Ont. = Ontario, Qc = Québec, T.-N.-L. = Terre-Neuveet- Labrador et T.N.-O. = Territoires du Nord-Ouest.</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F560075-E9E0-D94F-AA21-2C651E40CEC0}"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Carottes de forage de roches d’âge ordovicien du camp minier de Bathurst, au sud-ouest du ruisseau Devils Elbow, Nouveau-Brunswick. PHOTO : STEVE MCCUTCHEON.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30EE48E-14AA-804B-BB05-3726D38BA553}"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Carte géologique du Canada avec l’emplacement et la valeur des principaux gisements en 2005. Notez que la plupart des opérations minières sont situées dans le Bouclier canadien (notamment à ses marges qui sont plus proches des marchés potentiels) ainsi que dans les orogènes des Appalaches et de la Cordillère.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A4A85F2-7042-AF48-9352-59CD48826C34}"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zone de couleur rouille, un chapeau de fer, se distingue dans cette vue aérienne de l’île de Baffin, Nunavut. Les chapeaux de fer sont produits par l’oxydation des gisements de sulfures métalliques. Parce qu’ils peuvent être reconnus facilement sur le terrain, par avion et par satellite, les chapeaux de fer sont un indicateur utile de minéralisation. PHOTO : Y. MAURICE, REPRODUITE AVEC LA PERMISSION DE RESSOURCES NATURELLES CANADA, FOURNIE PAR LA 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C1AF2FF-BB66-C741-981B-842E464A0AF1}" type="slidenum">
              <a:rPr lang="en-CA"/>
              <a:pPr fontAlgn="base">
                <a:spcBef>
                  <a:spcPct val="0"/>
                </a:spcBef>
                <a:spcAft>
                  <a:spcPct val="0"/>
                </a:spcAft>
              </a:pPr>
              <a:t>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DB0C311-EB83-5D47-B0EB-AE55E8E10883}"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E339F0F-7F31-2846-B4B3-93B9062A0BDA}" type="slidenum">
              <a:rPr lang="en-CA"/>
              <a:pPr>
                <a:defRPr/>
              </a:pPr>
              <a:t>‹#›</a:t>
            </a:fld>
            <a:endParaRPr lang="en-CA"/>
          </a:p>
        </p:txBody>
      </p:sp>
    </p:spTree>
    <p:extLst>
      <p:ext uri="{BB962C8B-B14F-4D97-AF65-F5344CB8AC3E}">
        <p14:creationId xmlns:p14="http://schemas.microsoft.com/office/powerpoint/2010/main" val="364868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FC49671-2730-3E4B-B709-754BA96A5B7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FDBD662-AF04-4545-BB78-9094411950E8}" type="slidenum">
              <a:rPr lang="en-CA"/>
              <a:pPr>
                <a:defRPr/>
              </a:pPr>
              <a:t>‹#›</a:t>
            </a:fld>
            <a:endParaRPr lang="en-CA"/>
          </a:p>
        </p:txBody>
      </p:sp>
    </p:spTree>
    <p:extLst>
      <p:ext uri="{BB962C8B-B14F-4D97-AF65-F5344CB8AC3E}">
        <p14:creationId xmlns:p14="http://schemas.microsoft.com/office/powerpoint/2010/main" val="63128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A183F9B-B318-1C4A-BC72-FBC2CCAC2861}"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5863C42-FBF4-844F-BEAB-BB48FBE4664E}" type="slidenum">
              <a:rPr lang="en-CA"/>
              <a:pPr>
                <a:defRPr/>
              </a:pPr>
              <a:t>‹#›</a:t>
            </a:fld>
            <a:endParaRPr lang="en-CA"/>
          </a:p>
        </p:txBody>
      </p:sp>
    </p:spTree>
    <p:extLst>
      <p:ext uri="{BB962C8B-B14F-4D97-AF65-F5344CB8AC3E}">
        <p14:creationId xmlns:p14="http://schemas.microsoft.com/office/powerpoint/2010/main" val="241676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9953199-571A-964E-854E-5020B0044E0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3A2F995-8C3F-5F49-8EDC-099D54196F9D}" type="slidenum">
              <a:rPr lang="en-CA"/>
              <a:pPr>
                <a:defRPr/>
              </a:pPr>
              <a:t>‹#›</a:t>
            </a:fld>
            <a:endParaRPr lang="en-CA"/>
          </a:p>
        </p:txBody>
      </p:sp>
    </p:spTree>
    <p:extLst>
      <p:ext uri="{BB962C8B-B14F-4D97-AF65-F5344CB8AC3E}">
        <p14:creationId xmlns:p14="http://schemas.microsoft.com/office/powerpoint/2010/main" val="258691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77C754-F694-F149-9369-624DB710916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D23A6BD-EA3F-6E46-A2F9-243153CE2BBB}" type="slidenum">
              <a:rPr lang="en-CA"/>
              <a:pPr>
                <a:defRPr/>
              </a:pPr>
              <a:t>‹#›</a:t>
            </a:fld>
            <a:endParaRPr lang="en-CA"/>
          </a:p>
        </p:txBody>
      </p:sp>
    </p:spTree>
    <p:extLst>
      <p:ext uri="{BB962C8B-B14F-4D97-AF65-F5344CB8AC3E}">
        <p14:creationId xmlns:p14="http://schemas.microsoft.com/office/powerpoint/2010/main" val="392309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29E1D62-408A-E747-B2B7-11F6B98C9A1D}"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709456C-4BBC-0845-9CA0-0DC1EB69E993}" type="slidenum">
              <a:rPr lang="en-CA"/>
              <a:pPr>
                <a:defRPr/>
              </a:pPr>
              <a:t>‹#›</a:t>
            </a:fld>
            <a:endParaRPr lang="en-CA"/>
          </a:p>
        </p:txBody>
      </p:sp>
    </p:spTree>
    <p:extLst>
      <p:ext uri="{BB962C8B-B14F-4D97-AF65-F5344CB8AC3E}">
        <p14:creationId xmlns:p14="http://schemas.microsoft.com/office/powerpoint/2010/main" val="69517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2333CE8-F9F3-AC4F-AFC7-534DE3DCEE76}"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88A6FA7-D81E-4C45-B440-0F370092ABC0}" type="slidenum">
              <a:rPr lang="en-CA"/>
              <a:pPr>
                <a:defRPr/>
              </a:pPr>
              <a:t>‹#›</a:t>
            </a:fld>
            <a:endParaRPr lang="en-CA"/>
          </a:p>
        </p:txBody>
      </p:sp>
    </p:spTree>
    <p:extLst>
      <p:ext uri="{BB962C8B-B14F-4D97-AF65-F5344CB8AC3E}">
        <p14:creationId xmlns:p14="http://schemas.microsoft.com/office/powerpoint/2010/main" val="348709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32BA966-DBB7-CD45-9614-44A617135F36}"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6D438EB-7F64-D348-A961-339676DDDB8C}" type="slidenum">
              <a:rPr lang="en-CA"/>
              <a:pPr>
                <a:defRPr/>
              </a:pPr>
              <a:t>‹#›</a:t>
            </a:fld>
            <a:endParaRPr lang="en-CA"/>
          </a:p>
        </p:txBody>
      </p:sp>
    </p:spTree>
    <p:extLst>
      <p:ext uri="{BB962C8B-B14F-4D97-AF65-F5344CB8AC3E}">
        <p14:creationId xmlns:p14="http://schemas.microsoft.com/office/powerpoint/2010/main" val="169275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FC5D3F-F1EA-BE4E-8595-BE050D9E412F}"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6273258-36E8-8040-A529-4E363FBD4422}" type="slidenum">
              <a:rPr lang="en-CA"/>
              <a:pPr>
                <a:defRPr/>
              </a:pPr>
              <a:t>‹#›</a:t>
            </a:fld>
            <a:endParaRPr lang="en-CA"/>
          </a:p>
        </p:txBody>
      </p:sp>
    </p:spTree>
    <p:extLst>
      <p:ext uri="{BB962C8B-B14F-4D97-AF65-F5344CB8AC3E}">
        <p14:creationId xmlns:p14="http://schemas.microsoft.com/office/powerpoint/2010/main" val="24964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D0FABA-A9EF-6649-9D26-DBAB5C3BEF2D}"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550BFF4-D9D8-AB4B-94FA-06BF31DAC964}" type="slidenum">
              <a:rPr lang="en-CA"/>
              <a:pPr>
                <a:defRPr/>
              </a:pPr>
              <a:t>‹#›</a:t>
            </a:fld>
            <a:endParaRPr lang="en-CA"/>
          </a:p>
        </p:txBody>
      </p:sp>
    </p:spTree>
    <p:extLst>
      <p:ext uri="{BB962C8B-B14F-4D97-AF65-F5344CB8AC3E}">
        <p14:creationId xmlns:p14="http://schemas.microsoft.com/office/powerpoint/2010/main" val="412203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089078-3CB7-DF4F-B2A7-02636A908204}"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0266564-84F0-214C-999E-80869E31EE74}" type="slidenum">
              <a:rPr lang="en-CA"/>
              <a:pPr>
                <a:defRPr/>
              </a:pPr>
              <a:t>‹#›</a:t>
            </a:fld>
            <a:endParaRPr lang="en-CA"/>
          </a:p>
        </p:txBody>
      </p:sp>
    </p:spTree>
    <p:extLst>
      <p:ext uri="{BB962C8B-B14F-4D97-AF65-F5344CB8AC3E}">
        <p14:creationId xmlns:p14="http://schemas.microsoft.com/office/powerpoint/2010/main" val="1087099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E8748E6-C82F-9748-ABEE-D3E5D78837CE}"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7CF52178-9636-1E44-AAAF-9DAE0FBE7DB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12</a:t>
            </a:r>
            <a:br>
              <a:rPr lang="en-CA" dirty="0" smtClean="0">
                <a:latin typeface="Arial"/>
                <a:ea typeface="+mj-ea"/>
                <a:cs typeface="Arial"/>
              </a:rPr>
            </a:br>
            <a:r>
              <a:rPr lang="en-US" dirty="0" err="1" smtClean="0">
                <a:ea typeface="+mj-ea"/>
                <a:cs typeface="+mj-cs"/>
              </a:rPr>
              <a:t>Partie</a:t>
            </a:r>
            <a:r>
              <a:rPr lang="en-US" dirty="0" smtClean="0">
                <a:ea typeface="+mj-ea"/>
                <a:cs typeface="+mj-cs"/>
              </a:rPr>
              <a:t> 3 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3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6400"/>
            <a:ext cx="9144000" cy="602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627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3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0"/>
            <a:ext cx="743426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3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315</Words>
  <Application>Microsoft Macintosh PowerPoint</Application>
  <PresentationFormat>On-screen Show (4:3)</PresentationFormat>
  <Paragraphs>23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ヒラギノ角ゴ Pro W3</vt:lpstr>
      <vt:lpstr>Arial</vt:lpstr>
      <vt:lpstr>Arial Narrow</vt:lpstr>
      <vt:lpstr>Office Theme</vt:lpstr>
      <vt:lpstr>CHAPITRE 12 Partie 3 de 3 </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2015-05-12T20:07:18Z</dcterms:modified>
</cp:coreProperties>
</file>