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 varScale="1">
        <p:scale>
          <a:sx n="131" d="100"/>
          <a:sy n="131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Reconstruction of the Burgess Shale community, with the Cathedral Escarpment in the background. Included in this view are groups of tubular sponges, a spiny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Wiwaxia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sea bed, and a cruising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Herpetogaster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recently described animal 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Reconstruction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Herpetogaster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swimming among a colony of sponges.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claw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mouthpart of 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Anomalocaris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specimen 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Wiwaxia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specimen 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Pikaia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specimen from the Burgess Shale. JEAN-BERNARD CARON,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Reconstruction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Pikaia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COPYRIGHT ROYAL ONTARIO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2014-12-08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  <a:cs typeface="Arial"/>
              </a:rPr>
              <a:t>BOX 6</a:t>
            </a: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06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713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550</Words>
  <Application>Microsoft Macintosh PowerPoint</Application>
  <PresentationFormat>On-screen Show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BOX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30</cp:revision>
  <dcterms:created xsi:type="dcterms:W3CDTF">2014-10-27T15:29:10Z</dcterms:created>
  <dcterms:modified xsi:type="dcterms:W3CDTF">2014-12-09T04:36:11Z</dcterms:modified>
</cp:coreProperties>
</file>