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2" autoAdjust="0"/>
    <p:restoredTop sz="70189" autoAdjust="0"/>
  </p:normalViewPr>
  <p:slideViewPr>
    <p:cSldViewPr>
      <p:cViewPr>
        <p:scale>
          <a:sx n="56" d="100"/>
          <a:sy n="56" d="100"/>
        </p:scale>
        <p:origin x="-3120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9040B-9543-4439-B77A-FF3E52FC81D8}" type="datetimeFigureOut">
              <a:rPr lang="en-CA" smtClean="0"/>
              <a:pPr/>
              <a:t>15/02/2015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18948-3E6B-4298-AAC5-31F63D2B737F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326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Façades de deux maisons sur la rue des Remparts. La maison à gauche est construite avec du calcaire ordovicien de Saint-Marc-des-Carrières; celle de droite est en grès cambrien verdâtre de Sillery.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 : ROB FENSOME.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 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maison Parent (1761), localisée à l’angle des rues Sous-le-Fort et Saint-Pierre, est revêtue de diverses pierres locales, dont plusieurs ont été récupérées d’un ancien bâtiment détruit en 1759 lors du siège de Québec par les Britanniques. On y observe du grès calcareux brun ocre et rouge de L’Ange-Gardien – la couleur est due à l’oxydation des minéraux ferrugineux –, du calcaire gris de Beauport, du grès verdâtre de Sillery, du granit de Rivière-à-Pierre et de la pierre noire du Cap. Les cadres des portes et des fenêtres sont en calcaire de Pointe-aux-Trembles.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 : ROB FENSOME.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 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1334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Cette falaise visiblement instable longe une ruelle de Québec. Elle est formée de mudstone calcareux de l’Ordovicien et illustre le danger potentiel d’éboulis rocheux dans la ville.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 : ROB FENSOME.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 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1951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Après le retrait des glaciers, le rebond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glacio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-isostatique de la lithosphère n’a pas été instantané, d’où la présence de </a:t>
            </a:r>
            <a:r>
              <a:rPr lang="fr-F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dépressions </a:t>
            </a:r>
            <a:r>
              <a:rPr lang="fr-F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trouvaient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sous le niveau de la mer. Une de ces dépressions, maintenant occupée par la vallée du Saint-Laurent, a été inondée par la mer de Champlain. L’extension maximale de la mer de Champlain est représentée en (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et le début de son retrait en (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Il y a environ 9 000 ans, le promontoire du cap Diamant formait une île dans le vaste estuaire du Saint-Laurent (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La baisse continuelle du niveau de la mer a progressivement laissé place à la géographie actuelle (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ADAPTÉE DE CÔTÉ ET COLL. (2001) PAR ANDRÉE BOLDUC.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 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880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Cette vue vers l’aval du fleuve Saint-Laurent montre l’importance stratégique du promontoire de Québec (cap Diamant). Celui-ci est constitué de roches résistantes appartenant à la nappe de chevauchement située à la limite nord-ouest de l’orogène des Appalaches. Les montagnes au loin sont formées de roches de l’orogène de Grenville du Bouclier canadien. Presque toutes les basses-terres de ce panorama ont été envahies, il y a quelque 12 000 ans, par les eaux de la mer de Champlain. PHOTO : ROB FENSOME.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 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Strates horizontales de calcaire de l’Ordovicien tardif de la séquence de plateforme du Saint-Laurent reposant en discordance sur des gneiss cristallins grenvilliens à la chute Montmorency, près de Beauport, Québec. La discordance représente une lacune d’environ 550 millions d’années. PHOTO : ROB FENSOME.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 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mur longeant la rue Sous-le-Cap dans le Vieux-Québec repose sur des strates inclinées de mudstone calcareux qui se sont déposées à l’Ordovicien dans les eaux profondes de l’océan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Iapetus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fr-F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roches de l’Ordovicien et d’autres plus anciennes des Appalaches ont été charriées et plissées durant </a:t>
            </a:r>
            <a:r>
              <a:rPr lang="fr-C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l’orogenèse taconique, évènement tectonique de l’orogène des Appalaches.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 : ROB FENSOME.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 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Québec et ses environs sont au carrefour de trois domaines géologiques : le Bouclier canadien (rose), la plateforme du Saint-Laurent (vert) et l’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orogène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Appalaches (brun). ADAPTÉE DE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CÔTÉ ET COLL. (2001).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 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Détail de la maison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Cureux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(reconstruite en 1729 sur une structure de 1709) sur la rue Saint-Louis, près de l’intersection avec la rue d’Auteuil. C’est l’un des rares exemples de maison montrant une façade construite en pierre noire du Cap. PHOTO : ROB FENSOME.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 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principale pierre de construction utilisée à la Place Royale est le calcaire de Beauport d’âge ordovicien. PHOTO : ROB FENSOME.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 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Détail du mur fortifié, avec ses meurtrières, au parc Montmorency. Le mur, qui entoure la vieille ville, est composé des grès de l’Ange-Gardien de l’Ordovicien (jaunâtre) et de Sillery–Cap-Rouge du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Cambrien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verdâtre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brunâtre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PHOTO : ROB FENSOME.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 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Statue de Samuel de Champlain (1898) sur la terrasse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Dufferin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Le calcaire blanc crème du piédestal provient de Château-Landon, en France. Les marches sont en granit des Vosges, également de France. PHOTO : ROB FENSOME.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 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15/02/2015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88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15/02/2015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659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15/02/2015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095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15/02/2015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701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15/02/2015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523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15/02/2015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540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15/02/2015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157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15/02/2015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442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15/02/2015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088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15/02/2015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579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15/02/2015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146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17907-A436-4D49-98AA-569225EB4082}" type="datetimeFigureOut">
              <a:rPr lang="en-CA" smtClean="0"/>
              <a:pPr/>
              <a:t>15/02/2015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3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512168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latin typeface="Arial"/>
                <a:cs typeface="Arial"/>
              </a:rPr>
              <a:t>ENCADRÉ 10</a:t>
            </a:r>
            <a:br>
              <a:rPr lang="en-CA" dirty="0" smtClean="0">
                <a:latin typeface="Arial"/>
                <a:cs typeface="Arial"/>
              </a:rPr>
            </a:br>
            <a:r>
              <a:rPr lang="en-US" dirty="0" err="1" smtClean="0"/>
              <a:t>Partie</a:t>
            </a:r>
            <a:r>
              <a:rPr lang="en-US" dirty="0" smtClean="0"/>
              <a:t> </a:t>
            </a:r>
            <a:r>
              <a:rPr lang="en-US" dirty="0"/>
              <a:t>1 </a:t>
            </a:r>
            <a:r>
              <a:rPr lang="en-US" dirty="0" smtClean="0"/>
              <a:t>de 1</a:t>
            </a:r>
            <a:r>
              <a:rPr lang="en-US" dirty="0"/>
              <a:t/>
            </a:r>
            <a:br>
              <a:rPr lang="en-US" dirty="0"/>
            </a:br>
            <a:endParaRPr lang="en-CA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2348880"/>
            <a:ext cx="87849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</a:t>
            </a:r>
            <a:r>
              <a:rPr lang="fr-FR" dirty="0"/>
              <a:t>droits d'auteurs de toutes les photographies et graphiques publiés sur ce </a:t>
            </a:r>
            <a:r>
              <a:rPr lang="fr-FR" dirty="0" smtClean="0"/>
              <a:t>site</a:t>
            </a:r>
            <a:r>
              <a:rPr lang="fr-FR" dirty="0"/>
              <a:t> (ci-après appelés images) sont la propriété des personnes et / ou des institutions indiquées dans la légende de </a:t>
            </a:r>
            <a:r>
              <a:rPr lang="fr-FR" dirty="0" smtClean="0"/>
              <a:t>chacune</a:t>
            </a:r>
            <a:r>
              <a:rPr lang="fr-FR" dirty="0"/>
              <a:t> des images. 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2000" baseline="30000" dirty="0">
              <a:latin typeface="Arial Narrow"/>
              <a:cs typeface="Arial Narrow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25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" y="0"/>
            <a:ext cx="906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08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" y="0"/>
            <a:ext cx="906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36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" y="0"/>
            <a:ext cx="906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37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0"/>
            <a:ext cx="8806421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210700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" y="0"/>
            <a:ext cx="906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8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" y="0"/>
            <a:ext cx="906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35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" y="0"/>
            <a:ext cx="906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81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0"/>
            <a:ext cx="864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3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" y="0"/>
            <a:ext cx="906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83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" y="0"/>
            <a:ext cx="906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0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" y="0"/>
            <a:ext cx="906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47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0"/>
            <a:ext cx="5084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01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2958</TotalTime>
  <Words>862</Words>
  <Application>Microsoft Office PowerPoint</Application>
  <PresentationFormat>Affichage à l'écran (4:3)</PresentationFormat>
  <Paragraphs>63</Paragraphs>
  <Slides>13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Office Theme</vt:lpstr>
      <vt:lpstr>ENCADRÉ 10 Partie 1 de 1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NRCan / RNCan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or illustration</dc:title>
  <dc:creator>Jennifer Bates</dc:creator>
  <cp:lastModifiedBy>Aicha</cp:lastModifiedBy>
  <cp:revision>45</cp:revision>
  <dcterms:created xsi:type="dcterms:W3CDTF">2014-10-27T15:29:10Z</dcterms:created>
  <dcterms:modified xsi:type="dcterms:W3CDTF">2015-02-15T18:30:06Z</dcterms:modified>
</cp:coreProperties>
</file>