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70189" autoAdjust="0"/>
  </p:normalViewPr>
  <p:slideViewPr>
    <p:cSldViewPr>
      <p:cViewPr varScale="1">
        <p:scale>
          <a:sx n="113" d="100"/>
          <a:sy n="113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Garnet from the Jeffrey Mine, Quebec. HELEN TYSON, FROM THE COLLECTION OF ROD AND HELEN TYSON.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biotite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(black) and apatite (green) southwest of Bancroft, Ontario. GRAHAM WILSON.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Hornblende, the common rock-forming variety of amphibole, from Bear Lake, west of Bancroft, Ontario. HELEN TYSON, FROM THE COLLECTION OF ROD AND HELEN TYSON.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Silicates are based on a tetrahedral molecular arrangement. A shows the basic shape of a tetrahedron. In silicates, a silicon atom sits in the middle surrounded by four oxygen atoms, representing the four corners, as shown in B.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copper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Cape d’Or, Nova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Scotia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HEINZ WIELE, COURTESY OF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ATLANTIC GEOSCIENCE SOCIETY; SPECIMEN COURTESY OF THE NOVA SCOTIA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gold from Timmins, Ontario.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Halite from a potash mine 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Rocanville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Saskatchewan. HELEN TYSON, FROM THE COLLECTION OF ROD AND HELEN TYSON.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Quartz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Salmon River Gold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District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Nova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Scotia. HEINZ WIELE, COURTESY OF THE ATLANTIC GEOSCIENCE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SOCIETY; SPECIMEN COURTESY OF THE NOVA SCOTIA </a:t>
            </a:r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Smoky quartz from Nova Scotia. HEINZ WIELE, COURTESY OF THE ATLANTIC GEOSCIENCE SOCIETY; SPECIMEN COURTESY OF THE FUNDY GEOLOGICAL MUSEUM.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Amethyst from Thunder Bay, Ontario. HELEN TYSON, FROM THE COLLECTION OF ROD AND HELEN TYSON.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Multicoloured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agate surrounds a core of purple amethyst in this example from around the Bay of Fundy in Nova Scotia. HEINZ WIELE, COURTESY OF THE ATLANTIC GEOSCIENCE SOCIET Y; SPECIMEN COURTESY OF THE FUNDY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GEOLO GICAL MUSEUM.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2014-12-16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rial"/>
              </a:rPr>
              <a:t>BOX 1</a:t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/>
              <a:t>Part 1 of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8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5892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4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5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732</Words>
  <Application>Microsoft Macintosh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BOX 1 Part 1 of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32</cp:revision>
  <dcterms:created xsi:type="dcterms:W3CDTF">2014-10-27T15:29:10Z</dcterms:created>
  <dcterms:modified xsi:type="dcterms:W3CDTF">2014-12-16T20:51:02Z</dcterms:modified>
</cp:coreProperties>
</file>