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2" autoAdjust="0"/>
    <p:restoredTop sz="70189" autoAdjust="0"/>
  </p:normalViewPr>
  <p:slideViewPr>
    <p:cSldViewPr>
      <p:cViewPr varScale="1">
        <p:scale>
          <a:sx n="104" d="100"/>
          <a:sy n="104" d="100"/>
        </p:scale>
        <p:origin x="-112" y="-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Permian scene from Prince Edward Island, showing a group of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Bathygnathus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(possibly equivalent to the more famous </a:t>
            </a:r>
            <a:r>
              <a:rPr lang="en-CA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Dimetrodon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at least a close cousin) prowling among cycads, with copses of small horsetail trees in the background. PAINTING BY JUDI PENNANEN, COURTESY OF THE NEW BRUNSWICK MUSEUM.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Evolutionary relationships and the timing of first appearances and ranges of the main groups of mammals. Probable inter-relationships are shown by the dashed lines.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Scene from Beringia during the last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interglaciation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(Chapter 11) depicting a faceoff between a peccary (a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laurasiathere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Eurasian ancestry) and giant ground sloth (a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xenarthran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South American ancestry). In the background is a mammoth (an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afrothere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African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antecedants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two camels (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laurasiatheres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BERINGIA INTERGLACIAL PERIOD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COPYRIGHT GOVERNMENT OF YUKON / ARTIST GEORGE “RINALDINO” TEICHMANN 2001.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t>2014-12-17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Arial"/>
                <a:cs typeface="Arial"/>
              </a:rPr>
              <a:t>BOX 8</a:t>
            </a:r>
            <a:br>
              <a:rPr lang="en-CA" dirty="0" smtClean="0">
                <a:latin typeface="Arial"/>
                <a:cs typeface="Arial"/>
              </a:rPr>
            </a:br>
            <a:r>
              <a:rPr lang="en-US" dirty="0"/>
              <a:t/>
            </a:r>
            <a:br>
              <a:rPr lang="en-US" dirty="0"/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045"/>
            <a:ext cx="9144000" cy="3851910"/>
          </a:xfrm>
          <a:prstGeom prst="rect">
            <a:avLst/>
          </a:prstGeom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78" y="0"/>
            <a:ext cx="4846643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810"/>
            <a:ext cx="914400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309</Words>
  <Application>Microsoft Macintosh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BOX 8  </vt:lpstr>
      <vt:lpstr>PowerPoint Presentation</vt:lpstr>
      <vt:lpstr>PowerPoint Presentation</vt:lpstr>
      <vt:lpstr>PowerPoint Presentation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Joe Blow</cp:lastModifiedBy>
  <cp:revision>33</cp:revision>
  <dcterms:created xsi:type="dcterms:W3CDTF">2014-10-27T15:29:10Z</dcterms:created>
  <dcterms:modified xsi:type="dcterms:W3CDTF">2014-12-17T07:52:05Z</dcterms:modified>
</cp:coreProperties>
</file>