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89" autoAdjust="0"/>
  </p:normalViewPr>
  <p:slideViewPr>
    <p:cSldViewPr>
      <p:cViewPr>
        <p:scale>
          <a:sx n="54" d="100"/>
          <a:sy n="54" d="100"/>
        </p:scale>
        <p:origin x="-322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provinces des Prairies sont l’endroit idéal pour prendre la mesure de l’immensité du Canada. Cette vue aérienne montre la rivière Saskatchewan Sud près de Saskatoon. PHOTO : RON GARNETT / AIRSCAPES.CA.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Amphibien primitif nageant entre des tiges submergées de la prêle </a:t>
            </a:r>
            <a:r>
              <a:rPr lang="fr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Calamites</a:t>
            </a:r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Cette scène est basée sur des fossiles découverts dans des roches âgées d’environ 310 millions d’années dans les Maritimes. PHOTO : STEPHEN GREB.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collision des plaques tectoniques provoque, à l’échelle régionale, le soulèvement de la croûte terrestre. La surface soulevée </a:t>
            </a:r>
            <a:r>
              <a:rPr lang="fr-CA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 par la suite sculptée </a:t>
            </a:r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l’érosion pour former des montagnes et des vallées. On voit ici la tour </a:t>
            </a:r>
            <a:r>
              <a:rPr lang="fr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</a:t>
            </a:r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Howser</a:t>
            </a:r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chaîne de montagnes </a:t>
            </a:r>
            <a:r>
              <a:rPr lang="fr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Kootenay</a:t>
            </a:r>
            <a:r>
              <a:rPr lang="fr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dans le sud-est de la Colombie-Britannique. PHOTO : JOHN SCURLOCK.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22/02/2015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252120" cy="1470025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  <a:cs typeface="Arial"/>
              </a:rPr>
              <a:t>INTRODUCTION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249289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droits d'auteurs de toutes les photographies et graphiques publiés sur ce site (ci-après appelés images) sont la propriété des personnes et / ou des institutions indiquées dans la légende de chacune des 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7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177</Words>
  <Application>Microsoft Office PowerPoint</Application>
  <PresentationFormat>Affichage à l'écran (4:3)</PresentationFormat>
  <Paragraphs>25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INTRODUCTION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16</cp:revision>
  <dcterms:created xsi:type="dcterms:W3CDTF">2014-10-27T15:29:10Z</dcterms:created>
  <dcterms:modified xsi:type="dcterms:W3CDTF">2015-02-22T13:26:47Z</dcterms:modified>
</cp:coreProperties>
</file>