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6" d="100"/>
          <a:sy n="106" d="100"/>
        </p:scale>
        <p:origin x="-112"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Modern </a:t>
            </a:r>
            <a:r>
              <a:rPr lang="en-CA" sz="1200" b="0" i="0" u="none" strike="noStrike" kern="1200" baseline="0" dirty="0" err="1" smtClean="0">
                <a:solidFill>
                  <a:schemeClr val="tx1"/>
                </a:solidFill>
                <a:latin typeface="+mn-lt"/>
                <a:ea typeface="+mn-ea"/>
                <a:cs typeface="+mn-cs"/>
              </a:rPr>
              <a:t>stromatolites</a:t>
            </a:r>
            <a:r>
              <a:rPr lang="en-CA" sz="1200" b="0" i="0" u="none" strike="noStrike" kern="1200" baseline="0" dirty="0" smtClean="0">
                <a:solidFill>
                  <a:schemeClr val="tx1"/>
                </a:solidFill>
                <a:latin typeface="+mn-lt"/>
                <a:ea typeface="+mn-ea"/>
                <a:cs typeface="+mn-cs"/>
              </a:rPr>
              <a:t> at Shark Bay, Western Australia. ANDREW KNOLL.</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162910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These large ovoid </a:t>
            </a:r>
            <a:r>
              <a:rPr lang="en-CA" sz="1200" b="0" i="0" u="none" strike="noStrike" kern="1200" baseline="0" dirty="0" err="1" smtClean="0">
                <a:solidFill>
                  <a:schemeClr val="tx1"/>
                </a:solidFill>
                <a:latin typeface="+mn-lt"/>
                <a:ea typeface="+mn-ea"/>
                <a:cs typeface="+mn-cs"/>
              </a:rPr>
              <a:t>stromatolites</a:t>
            </a:r>
            <a:r>
              <a:rPr lang="en-CA" sz="1200" b="0" i="0" u="none" strike="noStrike" kern="1200" baseline="0" dirty="0" smtClean="0">
                <a:solidFill>
                  <a:schemeClr val="tx1"/>
                </a:solidFill>
                <a:latin typeface="+mn-lt"/>
                <a:ea typeface="+mn-ea"/>
                <a:cs typeface="+mn-cs"/>
              </a:rPr>
              <a:t> in the western part of the Superior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at Steep Rock Lake, Ontario, are 2,800 million years old. Note the hammer at bottom right-centre for scale. JOHN PERCIVAL.</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377346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Archean banded iron formation, about 2,700 million years old, from the Sherman Mine, Temagami, Ontario. This example consists of red jasper </a:t>
            </a:r>
            <a:r>
              <a:rPr lang="en-CA" sz="1200" b="0" i="0" u="none" strike="noStrike" kern="1200" baseline="0" dirty="0" err="1" smtClean="0">
                <a:solidFill>
                  <a:schemeClr val="tx1"/>
                </a:solidFill>
                <a:latin typeface="+mn-lt"/>
                <a:ea typeface="+mn-ea"/>
                <a:cs typeface="+mn-cs"/>
              </a:rPr>
              <a:t>interbedded</a:t>
            </a:r>
            <a:r>
              <a:rPr lang="en-CA" sz="1200" b="0" i="0" u="none" strike="noStrike" kern="1200" baseline="0" dirty="0" smtClean="0">
                <a:solidFill>
                  <a:schemeClr val="tx1"/>
                </a:solidFill>
                <a:latin typeface="+mn-lt"/>
                <a:ea typeface="+mn-ea"/>
                <a:cs typeface="+mn-cs"/>
              </a:rPr>
              <a:t> with grey magnetite. BRIAN PRATT.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151241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Komatiite</a:t>
            </a:r>
            <a:r>
              <a:rPr lang="en-CA" sz="1200" b="0" i="0" u="none" strike="noStrike" kern="1200" baseline="0" dirty="0" smtClean="0">
                <a:solidFill>
                  <a:schemeClr val="tx1"/>
                </a:solidFill>
                <a:latin typeface="+mn-lt"/>
                <a:ea typeface="+mn-ea"/>
                <a:cs typeface="+mn-cs"/>
              </a:rPr>
              <a:t>, dated to around 2,700 million years old, showing columnar jointing. These rocks are from the Rae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on northern Baffin Island, Nunavut. MIKE YOUNG.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147394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Archean conglomerate from the James Bay region of northern Quebec. The conglomerate was originally a fluvial deposit that formed in a greenstone belt within the Superior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It is about 2,700 million years old. JEAN GOUTIER.</a:t>
            </a: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349744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Folded Archean felsic gneisses (3,300 to 3,100 million years old) and mafic dykes (metamorphosed to amphibolite) of the North Atlantic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in the Hopedale area of Labrador. Mafic dykes, originally intruded typically as tabular sheets, bend and as here may break into smaller segments if the host rock is later deformed under high temperature and pressure. BRUCE RYAN.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109290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view of the North Atlantic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on </a:t>
            </a:r>
            <a:r>
              <a:rPr lang="en-CA" sz="1200" b="0" i="0" u="none" strike="noStrike" kern="1200" baseline="0" dirty="0" err="1" smtClean="0">
                <a:solidFill>
                  <a:schemeClr val="tx1"/>
                </a:solidFill>
                <a:latin typeface="+mn-lt"/>
                <a:ea typeface="+mn-ea"/>
                <a:cs typeface="+mn-cs"/>
              </a:rPr>
              <a:t>Shuldham</a:t>
            </a:r>
            <a:r>
              <a:rPr lang="en-CA" sz="1200" b="0" i="0" u="none" strike="noStrike" kern="1200" baseline="0" dirty="0" smtClean="0">
                <a:solidFill>
                  <a:schemeClr val="tx1"/>
                </a:solidFill>
                <a:latin typeface="+mn-lt"/>
                <a:ea typeface="+mn-ea"/>
                <a:cs typeface="+mn-cs"/>
              </a:rPr>
              <a:t> Island in </a:t>
            </a:r>
            <a:r>
              <a:rPr lang="en-CA" sz="1200" b="0" i="0" u="none" strike="noStrike" kern="1200" baseline="0" dirty="0" err="1" smtClean="0">
                <a:solidFill>
                  <a:schemeClr val="tx1"/>
                </a:solidFill>
                <a:latin typeface="+mn-lt"/>
                <a:ea typeface="+mn-ea"/>
                <a:cs typeface="+mn-cs"/>
              </a:rPr>
              <a:t>Saglek</a:t>
            </a:r>
            <a:r>
              <a:rPr lang="en-CA" sz="1200" b="0" i="0" u="none" strike="noStrike" kern="1200" baseline="0" dirty="0" smtClean="0">
                <a:solidFill>
                  <a:schemeClr val="tx1"/>
                </a:solidFill>
                <a:latin typeface="+mn-lt"/>
                <a:ea typeface="+mn-ea"/>
                <a:cs typeface="+mn-cs"/>
              </a:rPr>
              <a:t> Fiord captures the major elements of the geology of the Nain area of Labrador. All rocks are gneisses; the white-weathering exposures to the right and at centre are derived from granitic rocks, the brown-weathering exposures originated from sedimentary rocks, and the black-weathering exposures to the left are metamorphosed mafic volcanic rocks. BRUCE RYAN.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427219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is a simplified geological map of the Slave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(coloured areas).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is a section across part of the southernmost Slave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showing basic geology interpreted from a LITHOPRO BE seismic section (blue line in A). YF indicates the Yellowknife Fault, a strike-slip fault in which the block to the right has moved toward the reader and the block to the left has moved away. ADAPTED FROM WILSON AND CLOWES (2009), COURTESY OF LITHOPROBE.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6404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Archean pillow lava (top) deposited on cross-bedded sandstone (below), Slave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Yellowknife, Northwest Territories. RAY PRICE.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7269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Granite dykes intruding amphibolite within the Superior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near Lake </a:t>
            </a:r>
            <a:r>
              <a:rPr lang="en-CA" sz="1200" b="0" i="0" u="none" strike="noStrike" kern="1200" baseline="0" dirty="0" err="1" smtClean="0">
                <a:solidFill>
                  <a:schemeClr val="tx1"/>
                </a:solidFill>
                <a:latin typeface="+mn-lt"/>
                <a:ea typeface="+mn-ea"/>
                <a:cs typeface="+mn-cs"/>
              </a:rPr>
              <a:t>Minto</a:t>
            </a:r>
            <a:r>
              <a:rPr lang="en-CA" sz="1200" b="0" i="0" u="none" strike="noStrike" kern="1200" baseline="0" dirty="0" smtClean="0">
                <a:solidFill>
                  <a:schemeClr val="tx1"/>
                </a:solidFill>
                <a:latin typeface="+mn-lt"/>
                <a:ea typeface="+mn-ea"/>
                <a:cs typeface="+mn-cs"/>
              </a:rPr>
              <a:t>, Quebec. JOHN PERCIVAL.</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303618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Simplified geological map of the Superior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ADAPTED FROM WILSON AND CLOWES (2009), COURTESY OF LITHOPROBE.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0216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5</a:t>
            </a:r>
            <a:br>
              <a:rPr lang="en-CA" dirty="0" smtClean="0">
                <a:latin typeface="Arial"/>
                <a:cs typeface="Arial"/>
              </a:rPr>
            </a:br>
            <a:r>
              <a:rPr lang="en-US" dirty="0"/>
              <a:t>Part </a:t>
            </a:r>
            <a:r>
              <a:rPr lang="en-US" dirty="0" smtClean="0"/>
              <a:t>2 </a:t>
            </a:r>
            <a:r>
              <a:rPr lang="en-US" dirty="0"/>
              <a:t>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938992"/>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902420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26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13" y="0"/>
            <a:ext cx="8599373" cy="6858000"/>
          </a:xfrm>
          <a:prstGeom prst="rect">
            <a:avLst/>
          </a:prstGeom>
        </p:spPr>
      </p:pic>
    </p:spTree>
    <p:extLst>
      <p:ext uri="{BB962C8B-B14F-4D97-AF65-F5344CB8AC3E}">
        <p14:creationId xmlns:p14="http://schemas.microsoft.com/office/powerpoint/2010/main" val="303973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37298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0"/>
            <a:ext cx="9098507" cy="6858000"/>
          </a:xfrm>
          <a:prstGeom prst="rect">
            <a:avLst/>
          </a:prstGeom>
        </p:spPr>
      </p:pic>
    </p:spTree>
    <p:extLst>
      <p:ext uri="{BB962C8B-B14F-4D97-AF65-F5344CB8AC3E}">
        <p14:creationId xmlns:p14="http://schemas.microsoft.com/office/powerpoint/2010/main" val="32450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99803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64974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6096000" cy="6858000"/>
          </a:xfrm>
          <a:prstGeom prst="rect">
            <a:avLst/>
          </a:prstGeom>
          <a:ln>
            <a:solidFill>
              <a:srgbClr val="000000"/>
            </a:solidFill>
          </a:ln>
        </p:spPr>
      </p:pic>
    </p:spTree>
    <p:extLst>
      <p:ext uri="{BB962C8B-B14F-4D97-AF65-F5344CB8AC3E}">
        <p14:creationId xmlns:p14="http://schemas.microsoft.com/office/powerpoint/2010/main" val="189355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50" y="0"/>
            <a:ext cx="8667299" cy="6858000"/>
          </a:xfrm>
          <a:prstGeom prst="rect">
            <a:avLst/>
          </a:prstGeom>
        </p:spPr>
      </p:pic>
    </p:spTree>
    <p:extLst>
      <p:ext uri="{BB962C8B-B14F-4D97-AF65-F5344CB8AC3E}">
        <p14:creationId xmlns:p14="http://schemas.microsoft.com/office/powerpoint/2010/main" val="33985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5"/>
            <a:ext cx="9144000" cy="6640830"/>
          </a:xfrm>
          <a:prstGeom prst="rect">
            <a:avLst/>
          </a:prstGeom>
        </p:spPr>
      </p:pic>
    </p:spTree>
    <p:extLst>
      <p:ext uri="{BB962C8B-B14F-4D97-AF65-F5344CB8AC3E}">
        <p14:creationId xmlns:p14="http://schemas.microsoft.com/office/powerpoint/2010/main" val="12227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0"/>
            <a:ext cx="6320737" cy="6858000"/>
          </a:xfrm>
          <a:prstGeom prst="rect">
            <a:avLst/>
          </a:prstGeom>
          <a:ln>
            <a:solidFill>
              <a:srgbClr val="000000"/>
            </a:solidFill>
          </a:ln>
        </p:spPr>
      </p:pic>
    </p:spTree>
    <p:extLst>
      <p:ext uri="{BB962C8B-B14F-4D97-AF65-F5344CB8AC3E}">
        <p14:creationId xmlns:p14="http://schemas.microsoft.com/office/powerpoint/2010/main" val="2124240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900</Words>
  <Application>Microsoft Macintosh PowerPoint</Application>
  <PresentationFormat>On-screen Show (4:3)</PresentationFormat>
  <Paragraphs>58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CHAPTER 5 Part 2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37</cp:revision>
  <dcterms:created xsi:type="dcterms:W3CDTF">2014-10-27T15:29:10Z</dcterms:created>
  <dcterms:modified xsi:type="dcterms:W3CDTF">2014-12-17T00:04:58Z</dcterms:modified>
</cp:coreProperties>
</file>