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70189" autoAdjust="0"/>
  </p:normalViewPr>
  <p:slideViewPr>
    <p:cSldViewPr>
      <p:cViewPr varScale="1">
        <p:scale>
          <a:sx n="64" d="100"/>
          <a:sy n="6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Reconstruction of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clubmoss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Sigillaria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ANDREW MACRAE.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early seed plants, such as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Medullosa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resembled ferns but reproduced with seeds; hence they are known as seed ferns. CHRISTOPHER HOYT AND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Leaves and cones of the gymnosperm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Cordaites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widespread form in Late Carboniferous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nonmarine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strata of the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Maritimes Basin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8). CHRISTO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PHER HOYT AND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89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spruce cone from Eocene fluvial deposits on Axel Heiberg Island, Nunavut. BEN LEPAGE.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458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Flower calyx of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Florissantia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quilchenensis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Eocene lake deposits at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Quilchena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British Columbia. ROLF MATHEWES.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612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Microscopic spores and pollen are far more common as fossils in many sedimentary rocks than larger plant fossils such as leaves and stems. Spores and pollen have played a significant role in dating rocks, unravelling past environments and revealing plant evolution. These artificially stained examples from Atlantic Canada are a Cretaceous liverwort spore (top left), a Cretaceous fern spore (top right), a Tertiary conifer pollen grain (bottom left), and a Tertiary angiosperm pollen grain (bottom right).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02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receptaculitid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Ordovician Tyndall Stone (Chapter 8).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Receptaculitids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represent an extinct type of calcareous alga. ROB FENSOME, SPECIMEN COURTESY OF THE UNIVERSITY OF SASKATCHEWAN.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Cross-section of the stem of a Devonian plant akin to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Psilophyton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 early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tracheophyte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Dalhousie Junction, New Brunswick. PATRICIA GENSEL.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 of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Cooksonia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 early vascular plant found in Devonian strata at Dalhousie Junction, New Brunswick. CHRISTOPHER HOYT AND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the main groups of vascular plants through time. Abbreviations: co =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cordaites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ep = early plants,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herbaceous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clubmosses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horsetails, and sf = seed ferns. ADAPTED FROM NIKLAS E T AL. (1985).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 from a late Carboniferous forest. The dominant trees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clubmosses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many specimens of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Lepidodendron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and, in the distance at right,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Sigillaria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 the left is a grove of the early gymnosperm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Cordaites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PAINTING BY JUDI PENNANEN, COURTESY OF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Whorl-shaped leaves known as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Asterophyllites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the foliage of the fossil horsetail,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Calamites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Several branches with leaves are preserved in this specimen from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Minto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New Brunswick. HEINZ WIELE, COURTESY OF THE ATLANTIC GEOSCIENCE SOCIETY; SPECIMEN COURTESY OF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 of the horsetail tree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Calamites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CHRISTOPHER HOYT AND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Archaeopteris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among the earliest known plants to have had wood, the evolution of which gave rise to trees and the first forests.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Archaeopteris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found in late Devonian strata, for example, at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Miguasha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Quebec, and in the Canadian Arctic. STEPHEN GREB.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pPr/>
              <a:t>2014-12-19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rial"/>
              </a:rPr>
              <a:t>BOX 7</a:t>
            </a:r>
            <a:br>
              <a:rPr lang="en-CA" dirty="0" smtClean="0">
                <a:latin typeface="Arial"/>
                <a:cs typeface="Arial"/>
              </a:rPr>
            </a:b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2" y="0"/>
            <a:ext cx="6586315" cy="685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5670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84102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340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31887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6931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405"/>
            <a:ext cx="9144000" cy="49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717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27469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684034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6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927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5744921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194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1066</Words>
  <Application>Microsoft Macintosh PowerPoint</Application>
  <PresentationFormat>On-screen Show (4:3)</PresentationFormat>
  <Paragraphs>73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BOX 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Joe Blow</cp:lastModifiedBy>
  <cp:revision>43</cp:revision>
  <dcterms:created xsi:type="dcterms:W3CDTF">2014-10-27T15:29:10Z</dcterms:created>
  <dcterms:modified xsi:type="dcterms:W3CDTF">2014-12-19T19:37:42Z</dcterms:modified>
</cp:coreProperties>
</file>