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89" autoAdjust="0"/>
  </p:normalViewPr>
  <p:slideViewPr>
    <p:cSldViewPr>
      <p:cViewPr varScale="1">
        <p:scale>
          <a:sx n="110" d="100"/>
          <a:sy n="110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vastness of Canada is nowhere better appreciated than in the Prairie Provinces. This aerial view is of the South Saskatchewan River near Saskatoon, Saskatchewan. RON GARNETT / AIRSCAPES.CA.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early amphibian navigates its way around submerged stems of the horsetail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Calamites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this scene based on fossil finds from rocks about 310 million years old in the Maritime Provinces. STEPHEN GREB.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  <a:p>
            <a:endParaRPr lang="en-US" sz="12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collision of tectonic plates causes the Earth’s crust to be uplifted on a regional scale. As the surface rises it is sculpted by erosion into mountains and valleys, as at North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Howser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Tower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Kootenays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southeastern British Columbia. JOHN SCURLOCK.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t>2014-12-01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5252120" cy="1470025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/>
                <a:cs typeface="Arial"/>
              </a:rPr>
              <a:t>INTRODUCTION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photographic and graphic images (henceforth referred to as images) posted on this site are copyright of the persons and/or institutions indicated in the caption directly associated with each image.  The copyright holders have agreed that you may use their images for educational, non-commercial purposes only and provided that they are credited in each instance of use.  For all other uses you must contact the copyright holder.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0"/>
            <a:ext cx="4277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8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263</Words>
  <Application>Microsoft Macintosh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INTRODUCTION</vt:lpstr>
      <vt:lpstr>PowerPoint Presentation</vt:lpstr>
      <vt:lpstr>PowerPoint Presentation</vt:lpstr>
      <vt:lpstr>PowerPoint Presentation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Joe Blow</cp:lastModifiedBy>
  <cp:revision>13</cp:revision>
  <dcterms:created xsi:type="dcterms:W3CDTF">2014-10-27T15:29:10Z</dcterms:created>
  <dcterms:modified xsi:type="dcterms:W3CDTF">2014-12-02T02:49:13Z</dcterms:modified>
</cp:coreProperties>
</file>