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EC54CF1-5445-B648-B2D2-9A198A49608B}"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2815E84-9AFF-6847-BA12-E4C17CC5F882}" type="slidenum">
              <a:rPr lang="en-CA"/>
              <a:pPr>
                <a:defRPr/>
              </a:pPr>
              <a:t>‹#›</a:t>
            </a:fld>
            <a:endParaRPr lang="en-CA"/>
          </a:p>
        </p:txBody>
      </p:sp>
    </p:spTree>
    <p:extLst>
      <p:ext uri="{BB962C8B-B14F-4D97-AF65-F5344CB8AC3E}">
        <p14:creationId xmlns:p14="http://schemas.microsoft.com/office/powerpoint/2010/main" val="7773180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ED9FA8A-D9F5-834C-A4D1-8CA9AAD70482}"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roches utilisées pour protéger le littoral contre l’érosion marine et l’action des glaces sont appelées des enrochements. Dans cet exemple, l’enrochement protège des résidences d’été sur la plage Evangeline, Nouvelle-Écosse. PHOTO : ROB FENSOME.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7C10DC5-6F87-124C-909D-8B902D514E1D}"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a:p>
            <a:pPr>
              <a:spcBef>
                <a:spcPct val="0"/>
              </a:spcBef>
            </a:pPr>
            <a:r>
              <a:rPr lang="fr-FR">
                <a:latin typeface="Calibri" charset="0"/>
              </a:rPr>
              <a:t>L’érosion par les vagues et les courants n’est pas limitée aux littoraux marins. La flèche de la pointe Limestone, Manitoba, est située sur la rive nord-ouest du lac Winnipeg.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47F0577-879E-624F-BF95-CB7E6D1F9C6E}" type="slidenum">
              <a:rPr lang="en-CA"/>
              <a:pPr fontAlgn="base">
                <a:spcBef>
                  <a:spcPct val="0"/>
                </a:spcBef>
                <a:spcAft>
                  <a:spcPct val="0"/>
                </a:spcAft>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Côte avec des dunes de sable à Greenwich, parc national du Canada de l’Île-du-Prince-Édouard. PHOTO : J. PLEAU, TOUS DROITS RÉSERVÉS PARCS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165F1A9-1C7A-404A-892E-58B68DA93676}"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changements du chenal principal dans le delta du Fraser entre 1827 et 1912. Depuis 1912, les travaux d’ingénierie ont stabilisé le chenal principal dans sa position actuelle. ADAPTÉE DE CLAGUE ET COLL. (1983).</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97C5C6B-F494-3C4F-8AA8-D4B819040BE9}"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Image Landsat (satellite) du delta du Mackenzie et des régions avoisinantes dans les Territoires du Nord-Ouest et au Yukon. Le delta du Mackenzie est le second plus grand delta de l’Arctique; il couvre plus de 12 000 km2 et compte près de 50 000 lacs. Le pourtour du delta forme une plaine d’inondation au nord de la limite des arbres. Ses chenaux sont bordés par des levées basses et son front qui fait face à la mer de Beaufort est en recul, car l’érosion marine enlève plus de sédiments que le fleuve en apporte au delta. LANDSAT.</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AFD8997-FF38-7D40-95C5-3D87C16F85A9}"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Marais intertidal dans le delta du Fraser au sud de Vancouver, Colombie-Britannique. REPRODUITE AVEC LA PERMISSION DE RESSOURCES NATURELLES CANADA, FOURNIE PAR LA 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244167D-318A-8C40-A3F9-DB4F06F41558}"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Chenal Peel dans le delta du Mackenzie, avec le mont Gifford (ou mont Red) en arrière-plan. PHOTO : LARRY LANE.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1AE71BF-5D16-6F48-8820-A134CAE693C5}"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L’estuaire du Saint-Laurent à Kamouraska, Québec, est dans la zone d’influence des marées. Il s’agit d’un estuaire et non d’un delta, car en amont, les Grands Lacs piègent une grande quantité de sédiments. PHOTO : ROB FENSOME.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AE4833B-0045-A444-8C19-479CF9B0EF61}"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Bateaux de pèche a marée basse a Hampton, Nouvelle-Ecosse. La grande amplitude des marées est mise en évidence par la hauteur du quai et les variations de couleurs sur son mur. PHOTO : </a:t>
            </a:r>
            <a:r>
              <a:rPr lang="en-CA">
                <a:latin typeface="Calibri" charset="0"/>
              </a:rPr>
              <a:t>PHILIP GILES.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18F1599-BF91-3A4B-A2DE-3B5EA7212CD9}"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Argiles côtières et marais dans la baie Shepody, Nouveau-Brunswick.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3413548-CAEF-FC48-81A2-99B3FBA8911C}"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AD872E7-1FAE-8A48-A17E-17654657855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434CC7C-F4CA-2C47-A006-F4EABD4F5F43}" type="slidenum">
              <a:rPr lang="en-CA"/>
              <a:pPr>
                <a:defRPr/>
              </a:pPr>
              <a:t>‹#›</a:t>
            </a:fld>
            <a:endParaRPr lang="en-CA"/>
          </a:p>
        </p:txBody>
      </p:sp>
    </p:spTree>
    <p:extLst>
      <p:ext uri="{BB962C8B-B14F-4D97-AF65-F5344CB8AC3E}">
        <p14:creationId xmlns:p14="http://schemas.microsoft.com/office/powerpoint/2010/main" val="33944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9DB9BA7-4238-3843-870C-C48F778E479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ADCC5FF-4EFA-C843-9A01-B3E1F9B806B5}" type="slidenum">
              <a:rPr lang="en-CA"/>
              <a:pPr>
                <a:defRPr/>
              </a:pPr>
              <a:t>‹#›</a:t>
            </a:fld>
            <a:endParaRPr lang="en-CA"/>
          </a:p>
        </p:txBody>
      </p:sp>
    </p:spTree>
    <p:extLst>
      <p:ext uri="{BB962C8B-B14F-4D97-AF65-F5344CB8AC3E}">
        <p14:creationId xmlns:p14="http://schemas.microsoft.com/office/powerpoint/2010/main" val="117002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1472415-2AA5-EF43-B826-1D34FA23177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C42E7DF-E1E4-F145-A9AC-E570D8FA76C7}" type="slidenum">
              <a:rPr lang="en-CA"/>
              <a:pPr>
                <a:defRPr/>
              </a:pPr>
              <a:t>‹#›</a:t>
            </a:fld>
            <a:endParaRPr lang="en-CA"/>
          </a:p>
        </p:txBody>
      </p:sp>
    </p:spTree>
    <p:extLst>
      <p:ext uri="{BB962C8B-B14F-4D97-AF65-F5344CB8AC3E}">
        <p14:creationId xmlns:p14="http://schemas.microsoft.com/office/powerpoint/2010/main" val="319687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0E3DBBF-21AE-5241-A010-D8230DA5E547}"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022EB95-35E3-D446-B4CE-D12E72936830}" type="slidenum">
              <a:rPr lang="en-CA"/>
              <a:pPr>
                <a:defRPr/>
              </a:pPr>
              <a:t>‹#›</a:t>
            </a:fld>
            <a:endParaRPr lang="en-CA"/>
          </a:p>
        </p:txBody>
      </p:sp>
    </p:spTree>
    <p:extLst>
      <p:ext uri="{BB962C8B-B14F-4D97-AF65-F5344CB8AC3E}">
        <p14:creationId xmlns:p14="http://schemas.microsoft.com/office/powerpoint/2010/main" val="409375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D99189-20A6-0143-8AB6-7B53FFA8958C}"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1E1D7EC-D218-2442-BBFA-33EC065D4B45}" type="slidenum">
              <a:rPr lang="en-CA"/>
              <a:pPr>
                <a:defRPr/>
              </a:pPr>
              <a:t>‹#›</a:t>
            </a:fld>
            <a:endParaRPr lang="en-CA"/>
          </a:p>
        </p:txBody>
      </p:sp>
    </p:spTree>
    <p:extLst>
      <p:ext uri="{BB962C8B-B14F-4D97-AF65-F5344CB8AC3E}">
        <p14:creationId xmlns:p14="http://schemas.microsoft.com/office/powerpoint/2010/main" val="410603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1B75369C-A899-144F-AE71-7831E4B3F706}"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B5802D8-16FA-E644-842C-9E88791F53E6}" type="slidenum">
              <a:rPr lang="en-CA"/>
              <a:pPr>
                <a:defRPr/>
              </a:pPr>
              <a:t>‹#›</a:t>
            </a:fld>
            <a:endParaRPr lang="en-CA"/>
          </a:p>
        </p:txBody>
      </p:sp>
    </p:spTree>
    <p:extLst>
      <p:ext uri="{BB962C8B-B14F-4D97-AF65-F5344CB8AC3E}">
        <p14:creationId xmlns:p14="http://schemas.microsoft.com/office/powerpoint/2010/main" val="114560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D0139551-CDF8-ED41-B221-F8D8BD1C7CDE}"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E7A2AE3-D7B8-7642-BF12-24295169D4EF}" type="slidenum">
              <a:rPr lang="en-CA"/>
              <a:pPr>
                <a:defRPr/>
              </a:pPr>
              <a:t>‹#›</a:t>
            </a:fld>
            <a:endParaRPr lang="en-CA"/>
          </a:p>
        </p:txBody>
      </p:sp>
    </p:spTree>
    <p:extLst>
      <p:ext uri="{BB962C8B-B14F-4D97-AF65-F5344CB8AC3E}">
        <p14:creationId xmlns:p14="http://schemas.microsoft.com/office/powerpoint/2010/main" val="26912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F9F7929-977B-AD44-AB92-0DC8E04079F7}"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115DDF7-2ED4-854F-87B3-0CF6B482F44F}" type="slidenum">
              <a:rPr lang="en-CA"/>
              <a:pPr>
                <a:defRPr/>
              </a:pPr>
              <a:t>‹#›</a:t>
            </a:fld>
            <a:endParaRPr lang="en-CA"/>
          </a:p>
        </p:txBody>
      </p:sp>
    </p:spTree>
    <p:extLst>
      <p:ext uri="{BB962C8B-B14F-4D97-AF65-F5344CB8AC3E}">
        <p14:creationId xmlns:p14="http://schemas.microsoft.com/office/powerpoint/2010/main" val="92271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3AE404-0971-E842-AAFF-689A8FFB8447}"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DC9CCAA-AD0C-164A-8453-74067FEE81A9}" type="slidenum">
              <a:rPr lang="en-CA"/>
              <a:pPr>
                <a:defRPr/>
              </a:pPr>
              <a:t>‹#›</a:t>
            </a:fld>
            <a:endParaRPr lang="en-CA"/>
          </a:p>
        </p:txBody>
      </p:sp>
    </p:spTree>
    <p:extLst>
      <p:ext uri="{BB962C8B-B14F-4D97-AF65-F5344CB8AC3E}">
        <p14:creationId xmlns:p14="http://schemas.microsoft.com/office/powerpoint/2010/main" val="313989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856A8-380C-7940-B0AD-90D77B3EC8C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34BD8EE-009F-884E-A6BD-9AB36061EA82}" type="slidenum">
              <a:rPr lang="en-CA"/>
              <a:pPr>
                <a:defRPr/>
              </a:pPr>
              <a:t>‹#›</a:t>
            </a:fld>
            <a:endParaRPr lang="en-CA"/>
          </a:p>
        </p:txBody>
      </p:sp>
    </p:spTree>
    <p:extLst>
      <p:ext uri="{BB962C8B-B14F-4D97-AF65-F5344CB8AC3E}">
        <p14:creationId xmlns:p14="http://schemas.microsoft.com/office/powerpoint/2010/main" val="160070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86E868-18B9-1248-B1AC-EB44D20C299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00F4A9A-72C6-614C-91B5-D4D595885AAB}" type="slidenum">
              <a:rPr lang="en-CA"/>
              <a:pPr>
                <a:defRPr/>
              </a:pPr>
              <a:t>‹#›</a:t>
            </a:fld>
            <a:endParaRPr lang="en-CA"/>
          </a:p>
        </p:txBody>
      </p:sp>
    </p:spTree>
    <p:extLst>
      <p:ext uri="{BB962C8B-B14F-4D97-AF65-F5344CB8AC3E}">
        <p14:creationId xmlns:p14="http://schemas.microsoft.com/office/powerpoint/2010/main" val="2654766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2B952146-7A73-9746-9409-7457A738CF6B}"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7242A91-FBC2-A041-86FB-BD6CBB8AEC86}"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16</a:t>
            </a:r>
            <a:br>
              <a:rPr lang="en-CA" dirty="0" smtClean="0">
                <a:latin typeface="Arial"/>
                <a:ea typeface="+mj-ea"/>
                <a:cs typeface="Arial"/>
              </a:rPr>
            </a:br>
            <a:r>
              <a:rPr lang="en-US" dirty="0" err="1" smtClean="0">
                <a:ea typeface="+mj-ea"/>
                <a:cs typeface="+mj-cs"/>
              </a:rPr>
              <a:t>Partie</a:t>
            </a:r>
            <a:r>
              <a:rPr lang="en-US" dirty="0" smtClean="0">
                <a:ea typeface="+mj-ea"/>
                <a:cs typeface="+mj-cs"/>
              </a:rPr>
              <a:t> 3 de </a:t>
            </a:r>
            <a:r>
              <a:rPr lang="en-US" dirty="0">
                <a:ea typeface="+mj-ea"/>
                <a:cs typeface="+mj-cs"/>
              </a:rPr>
              <a:t>3</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descr="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
            <a:ext cx="9144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0"/>
            <a:ext cx="5075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2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0"/>
            <a:ext cx="8164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0"/>
            <a:ext cx="8863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556</Words>
  <Application>Microsoft Macintosh PowerPoint</Application>
  <PresentationFormat>On-screen Show (4:3)</PresentationFormat>
  <Paragraphs>54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ヒラギノ角ゴ Pro W3</vt:lpstr>
      <vt:lpstr>Arial</vt:lpstr>
      <vt:lpstr>Arial Narrow</vt:lpstr>
      <vt:lpstr>Office Theme</vt:lpstr>
      <vt:lpstr>CHAPITRE 16 Partie 3 de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2015-05-12T20:09:55Z</dcterms:modified>
</cp:coreProperties>
</file>