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2" autoAdjust="0"/>
    <p:restoredTop sz="70189" autoAdjust="0"/>
  </p:normalViewPr>
  <p:slideViewPr>
    <p:cSldViewPr>
      <p:cViewPr varScale="1">
        <p:scale>
          <a:sx n="131" d="100"/>
          <a:sy n="131" d="100"/>
        </p:scale>
        <p:origin x="-512"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2014-12-09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 raised beach is a former beach that is higher than today’s shoreline because of a fall in relative sea level. At Squally Point, near Apple River, Nova Scotia, sand and gravel deposited on a Holocene beach sit atop cliffs of Devonian and Carboniferous volcanic rocks. Soon after the ice retreated in this area, sea level was about 30 metres higher than at present, but fell rapidly with </a:t>
            </a:r>
            <a:r>
              <a:rPr lang="en-CA" sz="1200" b="0" i="0" u="none" strike="noStrike" kern="1200" baseline="0" dirty="0" err="1" smtClean="0">
                <a:solidFill>
                  <a:schemeClr val="tx1"/>
                </a:solidFill>
                <a:latin typeface="+mn-lt"/>
                <a:ea typeface="+mn-ea"/>
                <a:cs typeface="+mn-cs"/>
              </a:rPr>
              <a:t>isostatic</a:t>
            </a:r>
            <a:r>
              <a:rPr lang="en-CA" sz="1200" b="0" i="0" u="none" strike="noStrike" kern="1200" baseline="0" dirty="0" smtClean="0">
                <a:solidFill>
                  <a:schemeClr val="tx1"/>
                </a:solidFill>
                <a:latin typeface="+mn-lt"/>
                <a:ea typeface="+mn-ea"/>
                <a:cs typeface="+mn-cs"/>
              </a:rPr>
              <a:t> rebound to below today’s level, leaving this beach high and dry. Today, sea level in the area is slowly rising. RALPH STEA.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coastline near Lower Darnley, Prince Edward Island, consists of alternating headlands of Permian sandstone and sandy beaches backed by cliffs and dunes. RON GARNETT / AIRSCAPES.CA.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 drumlin island at the mouth of </a:t>
            </a:r>
            <a:r>
              <a:rPr lang="en-CA" sz="1200" b="0" i="0" u="none" strike="noStrike" kern="1200" baseline="0" dirty="0" err="1" smtClean="0">
                <a:solidFill>
                  <a:schemeClr val="tx1"/>
                </a:solidFill>
                <a:latin typeface="+mn-lt"/>
                <a:ea typeface="+mn-ea"/>
                <a:cs typeface="+mn-cs"/>
              </a:rPr>
              <a:t>Chezzetcook</a:t>
            </a:r>
            <a:r>
              <a:rPr lang="en-CA" sz="1200" b="0" i="0" u="none" strike="noStrike" kern="1200" baseline="0" dirty="0" smtClean="0">
                <a:solidFill>
                  <a:schemeClr val="tx1"/>
                </a:solidFill>
                <a:latin typeface="+mn-lt"/>
                <a:ea typeface="+mn-ea"/>
                <a:cs typeface="+mn-cs"/>
              </a:rPr>
              <a:t> Inlet on Nova Scotia’s Eastern Shore illustrates the vulnerability of these landforms to erosion from the sea, which moves sediment to adjoining spits, beaches, and nearby bays. This 1989 aerial photo shows a spit to the left and a barrier beach to the right (the latter connecting to the mainland and formerly to </a:t>
            </a:r>
            <a:r>
              <a:rPr lang="en-CA" sz="1200" b="0" i="0" u="none" strike="noStrike" kern="1200" baseline="0" dirty="0" err="1" smtClean="0">
                <a:solidFill>
                  <a:schemeClr val="tx1"/>
                </a:solidFill>
                <a:latin typeface="+mn-lt"/>
                <a:ea typeface="+mn-ea"/>
                <a:cs typeface="+mn-cs"/>
              </a:rPr>
              <a:t>Miseners</a:t>
            </a:r>
            <a:r>
              <a:rPr lang="en-CA" sz="1200" b="0" i="0" u="none" strike="noStrike" kern="1200" baseline="0" dirty="0" smtClean="0">
                <a:solidFill>
                  <a:schemeClr val="tx1"/>
                </a:solidFill>
                <a:latin typeface="+mn-lt"/>
                <a:ea typeface="+mn-ea"/>
                <a:cs typeface="+mn-cs"/>
              </a:rPr>
              <a:t> Island) trailing from the drumlin. DON FORBES.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Long Beach, Pacific Rim National Park Reserve of Canada, Vancouver Island, British Columbia. T. W. HALL, COPYRIGHT PARKS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Gannet Rock, a shoal off Grand </a:t>
            </a:r>
            <a:r>
              <a:rPr lang="en-CA" sz="1200" b="0" i="0" u="none" strike="noStrike" kern="1200" baseline="0" dirty="0" err="1" smtClean="0">
                <a:solidFill>
                  <a:schemeClr val="tx1"/>
                </a:solidFill>
                <a:latin typeface="+mn-lt"/>
                <a:ea typeface="+mn-ea"/>
                <a:cs typeface="+mn-cs"/>
              </a:rPr>
              <a:t>Manan</a:t>
            </a:r>
            <a:r>
              <a:rPr lang="en-CA" sz="1200" b="0" i="0" u="none" strike="noStrike" kern="1200" baseline="0" dirty="0" smtClean="0">
                <a:solidFill>
                  <a:schemeClr val="tx1"/>
                </a:solidFill>
                <a:latin typeface="+mn-lt"/>
                <a:ea typeface="+mn-ea"/>
                <a:cs typeface="+mn-cs"/>
              </a:rPr>
              <a:t> Island, New Brunswick. FRANCIS KELLY, COURTESY OF FISHERIES AND OCEANS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Steep rock walls dominate </a:t>
            </a:r>
            <a:r>
              <a:rPr lang="en-CA" sz="1200" b="0" i="0" u="none" strike="noStrike" kern="1200" baseline="0" dirty="0" err="1" smtClean="0">
                <a:solidFill>
                  <a:schemeClr val="tx1"/>
                </a:solidFill>
                <a:latin typeface="+mn-lt"/>
                <a:ea typeface="+mn-ea"/>
                <a:cs typeface="+mn-cs"/>
              </a:rPr>
              <a:t>Tingin</a:t>
            </a:r>
            <a:r>
              <a:rPr lang="en-CA" sz="1200" b="0" i="0" u="none" strike="noStrike" kern="1200" baseline="0" dirty="0" smtClean="0">
                <a:solidFill>
                  <a:schemeClr val="tx1"/>
                </a:solidFill>
                <a:latin typeface="+mn-lt"/>
                <a:ea typeface="+mn-ea"/>
                <a:cs typeface="+mn-cs"/>
              </a:rPr>
              <a:t> Fiord, eastern Baffin Island, Nunavut. DON FORBES.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This cliff along the tundra shoreline at Stokes Point, Yukon, exposes massive ground ice (permafrost). Although waves undercut and erode such cliffs, warming sea temperatures are also thought to play a significant role. DON FORBES.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Melting of ice wedges and collapse of undercut blocks contributes to rapid coastal retreat along some Arctic coasts, as here at Kay Point, Yukon. DON FORBES.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Patterns of relative sea-level rise and fall in coastal and marine areas around northern North America. In this part of the world, relative sea-level rise or fall is controlled mostly by rise and fall of the underlying crust rather than by global sea-level changes. DATA FROM PELTIER (2004); FIGURE COMPILED BY GAVIN MANSON .</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2014-12-09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2014-12-09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2014-12-09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2014-12-09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16</a:t>
            </a:r>
            <a:br>
              <a:rPr lang="en-CA" dirty="0" smtClean="0">
                <a:latin typeface="Arial"/>
                <a:cs typeface="Arial"/>
              </a:rPr>
            </a:br>
            <a:r>
              <a:rPr lang="en-US" dirty="0"/>
              <a:t>Part 1 of 3</a:t>
            </a:r>
            <a:br>
              <a:rPr lang="en-US" dirty="0"/>
            </a:b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58" y="0"/>
            <a:ext cx="9023684" cy="685800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 y="0"/>
            <a:ext cx="8863328"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3514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9098507" cy="685800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78" y="0"/>
            <a:ext cx="9083444" cy="6858000"/>
          </a:xfrm>
          <a:prstGeom prst="rect">
            <a:avLst/>
          </a:prstGeom>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005"/>
            <a:ext cx="9144000" cy="677799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100" y="0"/>
            <a:ext cx="7266755" cy="6858000"/>
          </a:xfrm>
          <a:prstGeom prst="rect">
            <a:avLst/>
          </a:prstGeom>
          <a:ln>
            <a:solidFill>
              <a:srgbClr val="000000"/>
            </a:solidFill>
          </a:ln>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787</Words>
  <Application>Microsoft Macintosh PowerPoint</Application>
  <PresentationFormat>On-screen Show (4:3)</PresentationFormat>
  <Paragraphs>48</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CHAPTER 16 Part 1 of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31</cp:revision>
  <dcterms:created xsi:type="dcterms:W3CDTF">2014-10-27T15:29:10Z</dcterms:created>
  <dcterms:modified xsi:type="dcterms:W3CDTF">2014-12-10T01:24:13Z</dcterms:modified>
</cp:coreProperties>
</file>