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2" autoAdjust="0"/>
    <p:restoredTop sz="70189" autoAdjust="0"/>
  </p:normalViewPr>
  <p:slideViewPr>
    <p:cSldViewPr>
      <p:cViewPr>
        <p:scale>
          <a:sx n="31" d="100"/>
          <a:sy n="31" d="100"/>
        </p:scale>
        <p:origin x="-3840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9040B-9543-4439-B77A-FF3E52FC81D8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8948-3E6B-4298-AAC5-31F63D2B737F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2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Grenat provenant de la mine Jeffrey, Québec. PHOTO : HELEN TYSON, COLLECTION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ROD ET HELEN TYSON.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Cristaux de biotite (noire) et d’apatite (verte) provenant du sud-ouest de Bancroft, Ontario.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: GRAHAM WILSON.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Hornblende, une variété commune d’amphibole, provenant du lac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à l’ouest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Bancroft, Ontario. PHOTO : HELEN TYSON,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ROD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HELEN TYSON.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silicates ont un arrangement moléculaire tétraédrique. La forme de base d’un tétraèdre est illustrée en (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Dans les silicates, l’atome de silicium est au centre et est entouré par quatre atomes d’oxygène qui forment les quatre sommets du tétraèdre, comme représenté en (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Cuivre natif provenant du cap d’Or, Nouvelle-Écosse. PHOTO : HEINZ WIELE, FOURNIE PAR LA SOCIÉTÉ GÉOSCIENTIFIQUE DE L’ATLANTIQUE; ÉCHANTILLON PROVENANT DU  NOVA SCOTIA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natif provenant de Timmins, Ontario.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Cristal d’halite provenant d’une mine de potasse à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Rocanville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Saskatchewan. PHOTO : HELEN TYSON, COLLECTION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ROD ET HELEN TYSON.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Cristaux de quartz provenant du district aurifère de Salmon River, Nouvelle-Écosse. PHOTO : HEINZ WIELE, FOURNIE PAR LA SOCIÉTÉ GÉOSCIENTIFIQUE DE L’ATLANTIQUE; ÉCHANTILLON PROVENANT DU NOVA SCOTIA MUSEUM.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Quartz fumé provenant de la Nouvelle Écosse.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: HEINZ WIELE, FOURNIE PAR LA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SOCIÉTÉ GÉOSCIENTIFIQUE DE L’ATLANTIQUE; ÉCHANTILLON PROVENANT DU FUNDY GEOLOGICAL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MUSEUM.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Améthyste provenant de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Thunder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Ontario. PHOTO : HELEN TYSON,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ROD ET HELEN TYSON.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Agate multicolore entourant de l’améthyste violette provenant des environs de la baie de Fundy, Nouvelle-Écosse. PHOTO : HEINZ WIELE,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FOURNIE PAR LA SOCIÉTÉ GÉOSCIENTIFIQUE DE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L’ATLANTIQUE; ÉCHANTILLON PROVENANT DU FUNDY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GEOLOGICAL MUSEUM.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88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5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9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0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2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4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7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4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88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9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4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rial"/>
                <a:cs typeface="Arial"/>
              </a:rPr>
              <a:t>ENCADRÉ 1</a:t>
            </a:r>
            <a:br>
              <a:rPr lang="en-CA" dirty="0" smtClean="0">
                <a:latin typeface="Arial"/>
                <a:cs typeface="Arial"/>
              </a:rPr>
            </a:br>
            <a:r>
              <a:rPr lang="en-US" dirty="0" err="1" smtClean="0"/>
              <a:t>Partie</a:t>
            </a:r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en-US" dirty="0" smtClean="0"/>
              <a:t>de 2</a:t>
            </a:r>
            <a:r>
              <a:rPr lang="en-US" dirty="0"/>
              <a:t/>
            </a:r>
            <a:br>
              <a:rPr lang="en-US" dirty="0"/>
            </a:br>
            <a:endParaRPr lang="en-CA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8784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droits d'auteurs de toutes les photographies et graphiques publiés sur ce site </a:t>
            </a:r>
            <a:r>
              <a:rPr lang="fr-FR" dirty="0" smtClean="0"/>
              <a:t>(</a:t>
            </a:r>
            <a:r>
              <a:rPr lang="fr-FR" dirty="0"/>
              <a:t>ci-après appelés images) sont la propriété des personnes et / ou des institutions indiquées dans la légende de chacune </a:t>
            </a:r>
            <a:r>
              <a:rPr lang="fr-FR" dirty="0" smtClean="0"/>
              <a:t>des </a:t>
            </a:r>
            <a:r>
              <a:rPr lang="fr-FR" dirty="0"/>
              <a:t>images. 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2000" baseline="30000" dirty="0">
              <a:latin typeface="Arial Narrow"/>
              <a:cs typeface="Arial Narro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2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0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0"/>
            <a:ext cx="816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8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7286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9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"/>
            <a:ext cx="9144000" cy="558927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0248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547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8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7557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3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8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0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4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0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435</Words>
  <Application>Microsoft Office PowerPoint</Application>
  <PresentationFormat>Affichage à l'écran (4:3)</PresentationFormat>
  <Paragraphs>66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Office Theme</vt:lpstr>
      <vt:lpstr>ENCADRÉ 1 Partie 1 de 2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NRCan / RNCan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or illustration</dc:title>
  <dc:creator>Jennifer Bates</dc:creator>
  <cp:lastModifiedBy>Aicha</cp:lastModifiedBy>
  <cp:revision>36</cp:revision>
  <dcterms:created xsi:type="dcterms:W3CDTF">2014-10-27T15:29:10Z</dcterms:created>
  <dcterms:modified xsi:type="dcterms:W3CDTF">2015-02-15T17:23:35Z</dcterms:modified>
</cp:coreProperties>
</file>