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1" r:id="rId5"/>
    <p:sldId id="261" r:id="rId6"/>
    <p:sldId id="260" r:id="rId7"/>
    <p:sldId id="262" r:id="rId8"/>
    <p:sldId id="263" r:id="rId9"/>
    <p:sldId id="272" r:id="rId10"/>
    <p:sldId id="273" r:id="rId11"/>
    <p:sldId id="266" r:id="rId12"/>
    <p:sldId id="274" r:id="rId13"/>
    <p:sldId id="268" r:id="rId14"/>
    <p:sldId id="27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2" autoAdjust="0"/>
    <p:restoredTop sz="70189" autoAdjust="0"/>
  </p:normalViewPr>
  <p:slideViewPr>
    <p:cSldViewPr>
      <p:cViewPr>
        <p:scale>
          <a:sx n="53" d="100"/>
          <a:sy n="53" d="100"/>
        </p:scale>
        <p:origin x="-3210" y="-6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9040B-9543-4439-B77A-FF3E52FC81D8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18948-3E6B-4298-AAC5-31F63D2B737F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326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blocs de grès utilisés pour ériger la tour Cabot (1897) sur Signal Hill à St. John’s, Terre-Neuve, proviennent en partie de la récupération des ruines d’une ancienne caserne et d’un hôpital construits sur le site en 1842-1843 et détruits par un incendie en 1892. La partie inférieure de la structure est formée d’un conglomérat de l’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Édiacarien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source locale. La partie supérieure est principalement en grès gris de l’Édiacarien, également d’origine locale, tandis que les ornements et les cadres des fenêtres sont en grès de la Nouvelle-Écosse (probablement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grès de Wallace du Carbonifère). PHOTO : LAWSON DICKSON.</a:t>
            </a: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Détails de la façade de l’hôtel Vancouver sur la rue West Georgia à Vancouver, Colombie- Britannique. La construction de cet élégant édifice a débuté en 1929, mais n’a pas été achevée avant 1939 en raison de retards causés par la Grande Dépression. On voit ici l’andésite provenant de l’île Haddington qui a été utilisée pour la finition extérieure. La bonne conservation des décorations démontre que cette pierre est appropriée pour la sculpture. PHOTO : LINDA CAMPBELL.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1723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Colonnes de l’édifice Constitution Square (1987) sur la rue Albert à Ottawa, Ontario, formées d’une anorthosite (une roche ignée mafique) polie montrant</a:t>
            </a:r>
            <a:r>
              <a:rPr lang="fr-F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gros cristaux de plagioclase iridescents ainsi que quelques cristaux de pyroxène. 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5746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Carrière de granite en bord de mer à Petites, dans le sud-ouest de Terre-Neuve. PHOTO : DAVE EVANS.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448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Détail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l’édifice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Frost Building North (1954), Queen’s Park, Toronto, Ontario.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L’extérieur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est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recouvert principalement de calcaire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Queenston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(à droite) et de granit Gris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Stanstead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(immédiatement à droite du cadre de la porte). 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2575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Eyes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ou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Reflect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Blue, une anorthosite du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Mésoprotérozoïque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tirée d’une carrière près de Nain, Labrador. Elle compte parmi les pierres de taille du Canada les plus facilement reconnaissables : les noms de commerce réfèrent à la remarquable couleur bleue des cristaux de labradorite.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: LAWSON DICKSON.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765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L’hôtel Banff Springs à Banff, Alberta, est construit principalement avec la pierre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Rundlestone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Trias. L’arrière plan montre les chutes de la rivière Bow sur des strates du Trias. PHOTO : KEITH VAUGHAN.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Détail de l’édifice de TCU Financial Group (2003) à Saskatoon, Saskatchewan, construit en partie avec de la pierre de Tyndall de l’Ordovicien tardif; un des blocs montre une coupe à travers un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nautiloïde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PHOTO : KIM MYSYK.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Détail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architectural de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l’édifice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Whitney Block (1925-1928), Queen’s Park, Toronto, Ontario,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montrant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son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parement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calcaire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Queenston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 </a:t>
            </a:r>
            <a:r>
              <a:rPr lang="en-C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Silurien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Détail du parement, en calcaire silurien de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Queenston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 l’édifice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Whitney Block (1925-1928), Queen’s Park, Toronto, Ontario. 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Partie de l’édifice du Parlement de l’Ontario (1886-1883),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Queen’s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Park, Toronto, Ontario. La principale pierre de construction utilisée est le grès silurien de Whirlpool, tiré d’une carrière située près de la jonction des rivières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Orangeville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C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Détail finement ouvragé dans un bloc de grès de Whirlpool décorant l’édifice du Parlement de l’Ontario. À noter la stratification entrecroisée dans le grès. PHOTO : ROB FENSOME.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Hôtel du gouverneur (1831) à St. John’s, Terre-Neuve, construit en grès rouge de l’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Édiacarien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Ce grès provient de carrières situées à proximité sur les pentes de Signal Hill. Le granit utilisé pour la garniture est d’origine inconnue. PHOTO : LAWSON DICKSON.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 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maison de ferme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MacDonald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(1820) à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Bartibog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Nouveau-Brunswick, construite en grès carbonifère d’origine locale. PHOTO : GWEN MARTIN.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_______________________________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droits d'auteurs de toutes les photographies et graphiques publiés sur ce site (ci-après appelés images) sont la propriété des personnes et / ou des institutions indiquées dans la légende de chacune des images.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1400" b="0" i="0" u="none" strike="noStrike" kern="1200" baseline="30000" dirty="0" smtClean="0">
              <a:solidFill>
                <a:schemeClr val="tx1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18948-3E6B-4298-AAC5-31F63D2B737F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315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7885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659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95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701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5235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540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157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42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088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5794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146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17907-A436-4D49-98AA-569225EB4082}" type="datetimeFigureOut">
              <a:rPr lang="en-CA" smtClean="0"/>
              <a:pPr/>
              <a:t>07/02/2015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B9776-79E3-4C9A-8D5F-FE5E5FE7406D}" type="slidenum">
              <a:rPr lang="en-CA" smtClean="0"/>
              <a:pPr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1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C</a:t>
            </a:r>
            <a:r>
              <a:rPr lang="en-CA" smtClean="0">
                <a:latin typeface="Arial"/>
                <a:cs typeface="Arial"/>
              </a:rPr>
              <a:t>HAPITRE 14</a:t>
            </a:r>
            <a:r>
              <a:rPr lang="en-CA" dirty="0" smtClean="0">
                <a:latin typeface="Arial"/>
                <a:cs typeface="Arial"/>
              </a:rPr>
              <a:t/>
            </a:r>
            <a:br>
              <a:rPr lang="en-CA" dirty="0" smtClean="0">
                <a:latin typeface="Arial"/>
                <a:cs typeface="Arial"/>
              </a:rPr>
            </a:br>
            <a:r>
              <a:rPr lang="en-US" dirty="0" err="1" smtClean="0"/>
              <a:t>Partie</a:t>
            </a:r>
            <a:r>
              <a:rPr lang="en-US" dirty="0" smtClean="0"/>
              <a:t> 2 de 3</a:t>
            </a:r>
            <a:r>
              <a:rPr lang="en-US" dirty="0"/>
              <a:t/>
            </a:r>
            <a:br>
              <a:rPr lang="en-US" dirty="0"/>
            </a:br>
            <a:endParaRPr lang="en-CA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2348880"/>
            <a:ext cx="8784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</a:t>
            </a:r>
            <a:r>
              <a:rPr lang="fr-FR" dirty="0"/>
              <a:t>droits d'auteurs de toutes les photographies et graphiques publiés sur ce site </a:t>
            </a:r>
            <a:r>
              <a:rPr lang="fr-FR" dirty="0" smtClean="0"/>
              <a:t>(</a:t>
            </a:r>
            <a:r>
              <a:rPr lang="fr-FR" dirty="0"/>
              <a:t>ci-après appelés images) sont la propriété des personnes et / ou des institutions indiquées dans la légende de chacune  des images. Les titulaires de ces droits ont convenu de permettre l'utilisation de ces images à des fins éducatives et non commerciales à condition qu'ils soient crédités dans chaque cas d'utilisation. Pour toute autre utilisation, il convient de contacter le titulaire du droit d'auteur.</a:t>
            </a:r>
            <a:endParaRPr lang="en-US" sz="2000" baseline="30000" dirty="0">
              <a:latin typeface="Arial Narrow"/>
              <a:cs typeface="Arial Narrow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2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00" y="0"/>
            <a:ext cx="5347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7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13" y="0"/>
            <a:ext cx="8213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84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8" y="0"/>
            <a:ext cx="9083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2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"/>
            <a:ext cx="9144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19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9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" y="0"/>
            <a:ext cx="9098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0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" y="0"/>
            <a:ext cx="9098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82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7" y="0"/>
            <a:ext cx="816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35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0" y="0"/>
            <a:ext cx="4649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" y="0"/>
            <a:ext cx="9053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18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"/>
            <a:ext cx="9144000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3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" y="0"/>
            <a:ext cx="90684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7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"/>
            <a:ext cx="9144000" cy="678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25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11461</TotalTime>
  <Words>826</Words>
  <Application>Microsoft Office PowerPoint</Application>
  <PresentationFormat>Affichage à l'écran (4:3)</PresentationFormat>
  <Paragraphs>73</Paragraphs>
  <Slides>15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Office Theme</vt:lpstr>
      <vt:lpstr>CHAPITRE 14 Partie 2 de 3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NRCan / RNCan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or illustration</dc:title>
  <dc:creator>Jennifer Bates</dc:creator>
  <cp:lastModifiedBy>Aicha</cp:lastModifiedBy>
  <cp:revision>38</cp:revision>
  <dcterms:created xsi:type="dcterms:W3CDTF">2014-10-27T15:29:10Z</dcterms:created>
  <dcterms:modified xsi:type="dcterms:W3CDTF">2015-02-07T22:52:56Z</dcterms:modified>
</cp:coreProperties>
</file>